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136"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October 2,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October 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October 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October 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October 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October 2,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October 2,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October 2,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October 2,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October 2,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October 2,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October 2,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Tools for Matt</a:t>
            </a:r>
            <a:endParaRPr lang="en-US" dirty="0"/>
          </a:p>
        </p:txBody>
      </p:sp>
      <p:sp>
        <p:nvSpPr>
          <p:cNvPr id="3" name="Subtitle 2"/>
          <p:cNvSpPr>
            <a:spLocks noGrp="1"/>
          </p:cNvSpPr>
          <p:nvPr>
            <p:ph type="subTitle" idx="1"/>
          </p:nvPr>
        </p:nvSpPr>
        <p:spPr/>
        <p:txBody>
          <a:bodyPr/>
          <a:lstStyle/>
          <a:p>
            <a:r>
              <a:rPr lang="en-US" dirty="0" smtClean="0"/>
              <a:t>Ali, DJ, John, Jen</a:t>
            </a:r>
            <a:endParaRPr lang="en-US" dirty="0"/>
          </a:p>
        </p:txBody>
      </p:sp>
    </p:spTree>
    <p:extLst>
      <p:ext uri="{BB962C8B-B14F-4D97-AF65-F5344CB8AC3E}">
        <p14:creationId xmlns:p14="http://schemas.microsoft.com/office/powerpoint/2010/main" val="1914022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MEMORY MATCHES APP</a:t>
            </a:r>
            <a:endParaRPr lang="en-US" dirty="0"/>
          </a:p>
        </p:txBody>
      </p:sp>
      <p:sp>
        <p:nvSpPr>
          <p:cNvPr id="3" name="Content Placeholder 2"/>
          <p:cNvSpPr>
            <a:spLocks noGrp="1"/>
          </p:cNvSpPr>
          <p:nvPr>
            <p:ph idx="1"/>
          </p:nvPr>
        </p:nvSpPr>
        <p:spPr>
          <a:xfrm>
            <a:off x="1043492" y="2323652"/>
            <a:ext cx="2693937" cy="3508977"/>
          </a:xfrm>
        </p:spPr>
        <p:txBody>
          <a:bodyPr/>
          <a:lstStyle/>
          <a:p>
            <a:r>
              <a:rPr lang="en-US" dirty="0" smtClean="0"/>
              <a:t>A single, multi player game that stimulates the mind and requires minimal use of motor skills</a:t>
            </a:r>
            <a:endParaRPr lang="en-US" dirty="0"/>
          </a:p>
        </p:txBody>
      </p:sp>
      <p:pic>
        <p:nvPicPr>
          <p:cNvPr id="4" name="Picture 3" descr="Unknown-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285" y="2170664"/>
            <a:ext cx="3156857" cy="3797300"/>
          </a:xfrm>
          <a:prstGeom prst="rect">
            <a:avLst/>
          </a:prstGeom>
        </p:spPr>
      </p:pic>
    </p:spTree>
    <p:extLst>
      <p:ext uri="{BB962C8B-B14F-4D97-AF65-F5344CB8AC3E}">
        <p14:creationId xmlns:p14="http://schemas.microsoft.com/office/powerpoint/2010/main" val="314122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 FISH APP</a:t>
            </a:r>
            <a:endParaRPr lang="en-US" dirty="0"/>
          </a:p>
        </p:txBody>
      </p:sp>
      <p:sp>
        <p:nvSpPr>
          <p:cNvPr id="3" name="Content Placeholder 2"/>
          <p:cNvSpPr>
            <a:spLocks noGrp="1"/>
          </p:cNvSpPr>
          <p:nvPr>
            <p:ph idx="1"/>
          </p:nvPr>
        </p:nvSpPr>
        <p:spPr>
          <a:xfrm>
            <a:off x="1043493" y="2323652"/>
            <a:ext cx="3746222" cy="3508977"/>
          </a:xfrm>
        </p:spPr>
        <p:txBody>
          <a:bodyPr/>
          <a:lstStyle/>
          <a:p>
            <a:r>
              <a:rPr lang="en-US" dirty="0" smtClean="0"/>
              <a:t>A digital card game that Matt could play with family members or even classmates</a:t>
            </a:r>
            <a:endParaRPr lang="en-US" dirty="0"/>
          </a:p>
        </p:txBody>
      </p:sp>
      <p:pic>
        <p:nvPicPr>
          <p:cNvPr id="4" name="Picture 3" descr="Unknown-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715" y="2323652"/>
            <a:ext cx="2975428" cy="3797300"/>
          </a:xfrm>
          <a:prstGeom prst="rect">
            <a:avLst/>
          </a:prstGeom>
        </p:spPr>
      </p:pic>
    </p:spTree>
    <p:extLst>
      <p:ext uri="{BB962C8B-B14F-4D97-AF65-F5344CB8AC3E}">
        <p14:creationId xmlns:p14="http://schemas.microsoft.com/office/powerpoint/2010/main" val="201599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KINETIC SAND</a:t>
            </a:r>
            <a:endParaRPr lang="en-US" dirty="0"/>
          </a:p>
        </p:txBody>
      </p:sp>
      <p:sp>
        <p:nvSpPr>
          <p:cNvPr id="3" name="Content Placeholder 2"/>
          <p:cNvSpPr>
            <a:spLocks noGrp="1"/>
          </p:cNvSpPr>
          <p:nvPr>
            <p:ph idx="1"/>
          </p:nvPr>
        </p:nvSpPr>
        <p:spPr>
          <a:xfrm>
            <a:off x="1043492" y="2323652"/>
            <a:ext cx="3002365" cy="3508977"/>
          </a:xfrm>
        </p:spPr>
        <p:txBody>
          <a:bodyPr/>
          <a:lstStyle/>
          <a:p>
            <a:r>
              <a:rPr lang="en-US" dirty="0" smtClean="0"/>
              <a:t>Matt could use kinetic sand for many different areas. In art when his class is using clay or as a therapeutic technique. </a:t>
            </a:r>
            <a:endParaRPr lang="en-US" dirty="0"/>
          </a:p>
        </p:txBody>
      </p:sp>
      <p:pic>
        <p:nvPicPr>
          <p:cNvPr id="4" name="Picture 3" descr="kinetic_sand_all_3_colors_1024x10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0250" y="2754952"/>
            <a:ext cx="4226033" cy="2216191"/>
          </a:xfrm>
          <a:prstGeom prst="rect">
            <a:avLst/>
          </a:prstGeom>
        </p:spPr>
      </p:pic>
    </p:spTree>
    <p:extLst>
      <p:ext uri="{BB962C8B-B14F-4D97-AF65-F5344CB8AC3E}">
        <p14:creationId xmlns:p14="http://schemas.microsoft.com/office/powerpoint/2010/main" val="371697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iPad</a:t>
            </a:r>
            <a:r>
              <a:rPr lang="en-US" dirty="0" smtClean="0"/>
              <a:t>/</a:t>
            </a:r>
            <a:r>
              <a:rPr lang="en-US" dirty="0" err="1" smtClean="0"/>
              <a:t>Smartboard</a:t>
            </a:r>
            <a:endParaRPr lang="en-US" dirty="0"/>
          </a:p>
        </p:txBody>
      </p:sp>
      <p:pic>
        <p:nvPicPr>
          <p:cNvPr id="4" name="Content Placeholder 3" descr="apple-to-introduce-a-128gb-ipad-with-retina-display-1.jpg"/>
          <p:cNvPicPr>
            <a:picLocks noGrp="1" noChangeAspect="1"/>
          </p:cNvPicPr>
          <p:nvPr>
            <p:ph idx="1"/>
          </p:nvPr>
        </p:nvPicPr>
        <p:blipFill>
          <a:blip r:embed="rId2">
            <a:extLst>
              <a:ext uri="{28A0092B-C50C-407E-A947-70E740481C1C}">
                <a14:useLocalDpi xmlns:a14="http://schemas.microsoft.com/office/drawing/2010/main" val="0"/>
              </a:ext>
            </a:extLst>
          </a:blip>
          <a:srcRect t="11158" b="11158"/>
          <a:stretch>
            <a:fillRect/>
          </a:stretch>
        </p:blipFill>
        <p:spPr>
          <a:xfrm>
            <a:off x="671286" y="2293017"/>
            <a:ext cx="5388428" cy="2996533"/>
          </a:xfrm>
        </p:spPr>
      </p:pic>
      <p:pic>
        <p:nvPicPr>
          <p:cNvPr id="5" name="Picture 4"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3770" y="2438160"/>
            <a:ext cx="2806230" cy="2683457"/>
          </a:xfrm>
          <a:prstGeom prst="rect">
            <a:avLst/>
          </a:prstGeom>
        </p:spPr>
      </p:pic>
      <p:sp>
        <p:nvSpPr>
          <p:cNvPr id="6" name="TextBox 5"/>
          <p:cNvSpPr txBox="1"/>
          <p:nvPr/>
        </p:nvSpPr>
        <p:spPr>
          <a:xfrm>
            <a:off x="1723571" y="5606143"/>
            <a:ext cx="5896429" cy="381000"/>
          </a:xfrm>
          <a:prstGeom prst="rect">
            <a:avLst/>
          </a:prstGeom>
          <a:noFill/>
        </p:spPr>
        <p:txBody>
          <a:bodyPr wrap="square" rtlCol="0">
            <a:spAutoFit/>
          </a:bodyPr>
          <a:lstStyle/>
          <a:p>
            <a:pPr algn="ctr"/>
            <a:r>
              <a:rPr lang="en-US" dirty="0" smtClean="0"/>
              <a:t>AIRSKETCH</a:t>
            </a:r>
            <a:endParaRPr lang="en-US" dirty="0"/>
          </a:p>
        </p:txBody>
      </p:sp>
    </p:spTree>
    <p:extLst>
      <p:ext uri="{BB962C8B-B14F-4D97-AF65-F5344CB8AC3E}">
        <p14:creationId xmlns:p14="http://schemas.microsoft.com/office/powerpoint/2010/main" val="282701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JACO</a:t>
            </a:r>
            <a:endParaRPr lang="en-US" dirty="0"/>
          </a:p>
        </p:txBody>
      </p:sp>
      <p:sp>
        <p:nvSpPr>
          <p:cNvPr id="3" name="Content Placeholder 2"/>
          <p:cNvSpPr>
            <a:spLocks noGrp="1"/>
          </p:cNvSpPr>
          <p:nvPr>
            <p:ph idx="1"/>
          </p:nvPr>
        </p:nvSpPr>
        <p:spPr/>
        <p:txBody>
          <a:bodyPr/>
          <a:lstStyle/>
          <a:p>
            <a:r>
              <a:rPr lang="en-US" dirty="0" smtClean="0"/>
              <a:t>For everyday use and science experiments </a:t>
            </a:r>
          </a:p>
          <a:p>
            <a:endParaRPr lang="en-US" dirty="0"/>
          </a:p>
        </p:txBody>
      </p:sp>
      <p:pic>
        <p:nvPicPr>
          <p:cNvPr id="4" name="Picture 3" descr="jac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1857" y="2939144"/>
            <a:ext cx="3467759" cy="3051628"/>
          </a:xfrm>
          <a:prstGeom prst="rect">
            <a:avLst/>
          </a:prstGeom>
        </p:spPr>
      </p:pic>
    </p:spTree>
    <p:extLst>
      <p:ext uri="{BB962C8B-B14F-4D97-AF65-F5344CB8AC3E}">
        <p14:creationId xmlns:p14="http://schemas.microsoft.com/office/powerpoint/2010/main" val="202738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 GAZE</a:t>
            </a:r>
            <a:endParaRPr lang="en-US" dirty="0"/>
          </a:p>
        </p:txBody>
      </p:sp>
      <p:pic>
        <p:nvPicPr>
          <p:cNvPr id="4" name="Content Placeholder 3" descr="T5-IG_web_271_300.jpg"/>
          <p:cNvPicPr>
            <a:picLocks noGrp="1" noChangeAspect="1"/>
          </p:cNvPicPr>
          <p:nvPr>
            <p:ph idx="1"/>
          </p:nvPr>
        </p:nvPicPr>
        <p:blipFill>
          <a:blip r:embed="rId2">
            <a:extLst>
              <a:ext uri="{28A0092B-C50C-407E-A947-70E740481C1C}">
                <a14:useLocalDpi xmlns:a14="http://schemas.microsoft.com/office/drawing/2010/main" val="0"/>
              </a:ext>
            </a:extLst>
          </a:blip>
          <a:srcRect t="26618" b="26618"/>
          <a:stretch>
            <a:fillRect/>
          </a:stretch>
        </p:blipFill>
        <p:spPr>
          <a:xfrm>
            <a:off x="4045856" y="2323652"/>
            <a:ext cx="4430335" cy="2955919"/>
          </a:xfrm>
        </p:spPr>
      </p:pic>
      <p:sp>
        <p:nvSpPr>
          <p:cNvPr id="5" name="TextBox 4"/>
          <p:cNvSpPr txBox="1"/>
          <p:nvPr/>
        </p:nvSpPr>
        <p:spPr>
          <a:xfrm>
            <a:off x="1043490" y="2323652"/>
            <a:ext cx="3365224" cy="2800766"/>
          </a:xfrm>
          <a:prstGeom prst="rect">
            <a:avLst/>
          </a:prstGeom>
          <a:noFill/>
        </p:spPr>
        <p:txBody>
          <a:bodyPr wrap="square" rtlCol="0">
            <a:spAutoFit/>
          </a:bodyPr>
          <a:lstStyle/>
          <a:p>
            <a:r>
              <a:rPr lang="en-US" sz="2200" dirty="0" smtClean="0"/>
              <a:t>When Matt can no longer talk or use his hands to help him, eye gaze can be beneficial. He can use this device by looking at what he wants to do with his eyes</a:t>
            </a:r>
            <a:r>
              <a:rPr lang="en-US" dirty="0" smtClean="0"/>
              <a:t>.</a:t>
            </a:r>
          </a:p>
        </p:txBody>
      </p:sp>
    </p:spTree>
    <p:extLst>
      <p:ext uri="{BB962C8B-B14F-4D97-AF65-F5344CB8AC3E}">
        <p14:creationId xmlns:p14="http://schemas.microsoft.com/office/powerpoint/2010/main" val="275690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DOMINO APP</a:t>
            </a:r>
            <a:endParaRPr lang="en-US" dirty="0"/>
          </a:p>
        </p:txBody>
      </p:sp>
      <p:sp>
        <p:nvSpPr>
          <p:cNvPr id="3" name="Content Placeholder 2"/>
          <p:cNvSpPr>
            <a:spLocks noGrp="1"/>
          </p:cNvSpPr>
          <p:nvPr>
            <p:ph idx="1"/>
          </p:nvPr>
        </p:nvSpPr>
        <p:spPr>
          <a:xfrm>
            <a:off x="1043492" y="2323652"/>
            <a:ext cx="3455937" cy="3508977"/>
          </a:xfrm>
        </p:spPr>
        <p:txBody>
          <a:bodyPr/>
          <a:lstStyle/>
          <a:p>
            <a:r>
              <a:rPr lang="en-US" dirty="0" smtClean="0"/>
              <a:t>This app was designed with a speech pathologist. It will help work on his vocabulary and reading skills.</a:t>
            </a:r>
            <a:endParaRPr lang="en-US"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536" y="2559509"/>
            <a:ext cx="2857500" cy="2857500"/>
          </a:xfrm>
          <a:prstGeom prst="rect">
            <a:avLst/>
          </a:prstGeom>
        </p:spPr>
      </p:pic>
    </p:spTree>
    <p:extLst>
      <p:ext uri="{BB962C8B-B14F-4D97-AF65-F5344CB8AC3E}">
        <p14:creationId xmlns:p14="http://schemas.microsoft.com/office/powerpoint/2010/main" val="427101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Time Money and Fractions on Track App</a:t>
            </a:r>
            <a:endParaRPr lang="en-US" dirty="0"/>
          </a:p>
        </p:txBody>
      </p:sp>
      <p:sp>
        <p:nvSpPr>
          <p:cNvPr id="3" name="Content Placeholder 2"/>
          <p:cNvSpPr>
            <a:spLocks noGrp="1"/>
          </p:cNvSpPr>
          <p:nvPr>
            <p:ph idx="1"/>
          </p:nvPr>
        </p:nvSpPr>
        <p:spPr>
          <a:xfrm>
            <a:off x="1043492" y="2323652"/>
            <a:ext cx="3764365" cy="3508977"/>
          </a:xfrm>
        </p:spPr>
        <p:txBody>
          <a:bodyPr/>
          <a:lstStyle/>
          <a:p>
            <a:r>
              <a:rPr lang="en-US" dirty="0" smtClean="0"/>
              <a:t>This app has video features, parent sections, and children’s sections. It will help with learning time, money, and fractions, but in a fun way on his </a:t>
            </a:r>
            <a:r>
              <a:rPr lang="en-US" dirty="0" err="1" smtClean="0"/>
              <a:t>iPad</a:t>
            </a:r>
            <a:endParaRPr lang="en-US" dirty="0"/>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1" y="2650224"/>
            <a:ext cx="2919632" cy="2919632"/>
          </a:xfrm>
          <a:prstGeom prst="rect">
            <a:avLst/>
          </a:prstGeom>
        </p:spPr>
      </p:pic>
    </p:spTree>
    <p:extLst>
      <p:ext uri="{BB962C8B-B14F-4D97-AF65-F5344CB8AC3E}">
        <p14:creationId xmlns:p14="http://schemas.microsoft.com/office/powerpoint/2010/main" val="407905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KEEBLE APP</a:t>
            </a:r>
            <a:endParaRPr lang="en-US" dirty="0"/>
          </a:p>
        </p:txBody>
      </p:sp>
      <p:sp>
        <p:nvSpPr>
          <p:cNvPr id="3" name="Content Placeholder 2"/>
          <p:cNvSpPr>
            <a:spLocks noGrp="1"/>
          </p:cNvSpPr>
          <p:nvPr>
            <p:ph idx="1"/>
          </p:nvPr>
        </p:nvSpPr>
        <p:spPr>
          <a:xfrm>
            <a:off x="1043493" y="2323652"/>
            <a:ext cx="3056794" cy="3508977"/>
          </a:xfrm>
        </p:spPr>
        <p:txBody>
          <a:bodyPr/>
          <a:lstStyle/>
          <a:p>
            <a:r>
              <a:rPr lang="en-US" dirty="0" smtClean="0"/>
              <a:t>This app allows students and adults with physical and vision impairments to type in any app</a:t>
            </a:r>
            <a:endParaRPr lang="en-US" dirty="0"/>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4091" y="2323651"/>
            <a:ext cx="4024143" cy="2937777"/>
          </a:xfrm>
          <a:prstGeom prst="rect">
            <a:avLst/>
          </a:prstGeom>
        </p:spPr>
      </p:pic>
    </p:spTree>
    <p:extLst>
      <p:ext uri="{BB962C8B-B14F-4D97-AF65-F5344CB8AC3E}">
        <p14:creationId xmlns:p14="http://schemas.microsoft.com/office/powerpoint/2010/main" val="376011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Little Digits App</a:t>
            </a:r>
            <a:endParaRPr lang="en-US" dirty="0"/>
          </a:p>
        </p:txBody>
      </p:sp>
      <p:sp>
        <p:nvSpPr>
          <p:cNvPr id="3" name="Content Placeholder 2"/>
          <p:cNvSpPr>
            <a:spLocks noGrp="1"/>
          </p:cNvSpPr>
          <p:nvPr>
            <p:ph idx="1"/>
          </p:nvPr>
        </p:nvSpPr>
        <p:spPr>
          <a:xfrm>
            <a:off x="1043492" y="2323652"/>
            <a:ext cx="3891365" cy="3508977"/>
          </a:xfrm>
        </p:spPr>
        <p:txBody>
          <a:bodyPr/>
          <a:lstStyle/>
          <a:p>
            <a:r>
              <a:rPr lang="en-US" dirty="0" smtClean="0"/>
              <a:t>Puts a new spin on finger counting that teaches children about numbers</a:t>
            </a:r>
            <a:endParaRPr lang="en-US" dirty="0"/>
          </a:p>
        </p:txBody>
      </p:sp>
      <p:pic>
        <p:nvPicPr>
          <p:cNvPr id="4" name="Picture 3" descr="Unknown-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4857" y="2490106"/>
            <a:ext cx="2857500" cy="2857500"/>
          </a:xfrm>
          <a:prstGeom prst="rect">
            <a:avLst/>
          </a:prstGeom>
        </p:spPr>
      </p:pic>
    </p:spTree>
    <p:extLst>
      <p:ext uri="{BB962C8B-B14F-4D97-AF65-F5344CB8AC3E}">
        <p14:creationId xmlns:p14="http://schemas.microsoft.com/office/powerpoint/2010/main" val="125206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iNAME</a:t>
            </a:r>
            <a:r>
              <a:rPr lang="en-US" dirty="0" smtClean="0"/>
              <a:t> IT App</a:t>
            </a:r>
            <a:endParaRPr lang="en-US" dirty="0"/>
          </a:p>
        </p:txBody>
      </p:sp>
      <p:sp>
        <p:nvSpPr>
          <p:cNvPr id="3" name="Content Placeholder 2"/>
          <p:cNvSpPr>
            <a:spLocks noGrp="1"/>
          </p:cNvSpPr>
          <p:nvPr>
            <p:ph idx="1"/>
          </p:nvPr>
        </p:nvSpPr>
        <p:spPr>
          <a:xfrm>
            <a:off x="1043493" y="2323652"/>
            <a:ext cx="2857222" cy="3508977"/>
          </a:xfrm>
        </p:spPr>
        <p:txBody>
          <a:bodyPr/>
          <a:lstStyle/>
          <a:p>
            <a:r>
              <a:rPr lang="en-US" dirty="0" smtClean="0"/>
              <a:t>An app that assists children with word finding</a:t>
            </a:r>
            <a:endParaRPr lang="en-US" dirty="0"/>
          </a:p>
        </p:txBody>
      </p:sp>
      <p:pic>
        <p:nvPicPr>
          <p:cNvPr id="4" name="Picture 3" descr="Unknown-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7571" y="2612571"/>
            <a:ext cx="2921000" cy="2921000"/>
          </a:xfrm>
          <a:prstGeom prst="rect">
            <a:avLst/>
          </a:prstGeom>
        </p:spPr>
      </p:pic>
    </p:spTree>
    <p:extLst>
      <p:ext uri="{BB962C8B-B14F-4D97-AF65-F5344CB8AC3E}">
        <p14:creationId xmlns:p14="http://schemas.microsoft.com/office/powerpoint/2010/main" val="821200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28</TotalTime>
  <Words>230</Words>
  <Application>Microsoft Macintosh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Tools for Matt</vt:lpstr>
      <vt:lpstr>iPad/Smartboard</vt:lpstr>
      <vt:lpstr>JACO</vt:lpstr>
      <vt:lpstr>EYE GAZE</vt:lpstr>
      <vt:lpstr>WORD DOMINO APP</vt:lpstr>
      <vt:lpstr>Time Money and Fractions on Track App</vt:lpstr>
      <vt:lpstr>KEEBLE APP</vt:lpstr>
      <vt:lpstr>Little Digits App</vt:lpstr>
      <vt:lpstr>iNAME IT App</vt:lpstr>
      <vt:lpstr>MEMORY MATCHES APP</vt:lpstr>
      <vt:lpstr>GO FISH APP</vt:lpstr>
      <vt:lpstr>KINETIC SAND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Matt</dc:title>
  <dc:creator>Jennifer Albertelli</dc:creator>
  <cp:lastModifiedBy>Jennifer Albertelli</cp:lastModifiedBy>
  <cp:revision>3</cp:revision>
  <dcterms:created xsi:type="dcterms:W3CDTF">2015-10-02T23:39:13Z</dcterms:created>
  <dcterms:modified xsi:type="dcterms:W3CDTF">2015-10-03T00:08:07Z</dcterms:modified>
</cp:coreProperties>
</file>