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DB9EE4B-2FCF-944A-8E95-8BC482663404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6EF2EBF-0F73-D648-AE68-B80B67BD67E9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For Case Study - Matt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ndkfghex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b="994"/>
          <a:stretch>
            <a:fillRect/>
          </a:stretch>
        </p:blipFill>
        <p:spPr>
          <a:xfrm rot="21338992">
            <a:off x="4545208" y="1925837"/>
            <a:ext cx="4329278" cy="317875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13232" y="5810955"/>
            <a:ext cx="7717536" cy="1047045"/>
          </a:xfrm>
        </p:spPr>
        <p:txBody>
          <a:bodyPr/>
          <a:lstStyle/>
          <a:p>
            <a:r>
              <a:rPr lang="en-US" dirty="0"/>
              <a:t>With more than 25,000 exercises, </a:t>
            </a:r>
            <a:r>
              <a:rPr lang="en-US" dirty="0" err="1"/>
              <a:t>iTooch</a:t>
            </a:r>
            <a:r>
              <a:rPr lang="en-US" dirty="0"/>
              <a:t> Elementary is a new and fun way of practicing and learning Math, Language Arts and Science for 1st, 2nd, 3rd, 4th or 5th Graders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30" y="5143417"/>
            <a:ext cx="7716838" cy="723620"/>
          </a:xfrm>
        </p:spPr>
        <p:txBody>
          <a:bodyPr/>
          <a:lstStyle/>
          <a:p>
            <a:r>
              <a:rPr lang="en-US" dirty="0" err="1" smtClean="0"/>
              <a:t>ITooch</a:t>
            </a:r>
            <a:endParaRPr lang="en-US" dirty="0"/>
          </a:p>
        </p:txBody>
      </p:sp>
      <p:pic>
        <p:nvPicPr>
          <p:cNvPr id="8" name="Picture Placeholder 7" descr="index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" r="-1007"/>
          <a:stretch>
            <a:fillRect/>
          </a:stretch>
        </p:blipFill>
        <p:spPr>
          <a:xfrm rot="153739">
            <a:off x="310625" y="241276"/>
            <a:ext cx="4329278" cy="3178754"/>
          </a:xfrm>
        </p:spPr>
      </p:pic>
    </p:spTree>
    <p:extLst>
      <p:ext uri="{BB962C8B-B14F-4D97-AF65-F5344CB8AC3E}">
        <p14:creationId xmlns:p14="http://schemas.microsoft.com/office/powerpoint/2010/main" val="388446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21" y="1447800"/>
            <a:ext cx="4070879" cy="1447800"/>
          </a:xfrm>
        </p:spPr>
        <p:txBody>
          <a:bodyPr/>
          <a:lstStyle/>
          <a:p>
            <a:r>
              <a:rPr lang="en-US" dirty="0" err="1" smtClean="0"/>
              <a:t>AirMicroPad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121" y="3282244"/>
            <a:ext cx="3210101" cy="3295525"/>
          </a:xfrm>
        </p:spPr>
        <p:txBody>
          <a:bodyPr>
            <a:normAutofit/>
          </a:bodyPr>
          <a:lstStyle/>
          <a:p>
            <a:r>
              <a:rPr lang="en-US" dirty="0" smtClean="0"/>
              <a:t>This is a wireless microscope. It can display and preserve a picture captured with “</a:t>
            </a:r>
            <a:r>
              <a:rPr lang="en-US" dirty="0" err="1" smtClean="0"/>
              <a:t>AirMicro</a:t>
            </a:r>
            <a:r>
              <a:rPr lang="en-US" dirty="0" smtClean="0"/>
              <a:t>” and “</a:t>
            </a:r>
            <a:r>
              <a:rPr lang="en-US" dirty="0" err="1" smtClean="0"/>
              <a:t>ProScope</a:t>
            </a:r>
            <a:r>
              <a:rPr lang="en-US" dirty="0" smtClean="0"/>
              <a:t> Mobil” as well</a:t>
            </a:r>
            <a:endParaRPr lang="en-US" dirty="0"/>
          </a:p>
        </p:txBody>
      </p:sp>
      <p:pic>
        <p:nvPicPr>
          <p:cNvPr id="4" name="Picture 3" descr="screen480x48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4777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4398019" cy="1431832"/>
          </a:xfrm>
        </p:spPr>
        <p:txBody>
          <a:bodyPr/>
          <a:lstStyle/>
          <a:p>
            <a:r>
              <a:rPr lang="en-US" dirty="0" smtClean="0"/>
              <a:t>Teach Me – 1</a:t>
            </a:r>
            <a:r>
              <a:rPr lang="en-US" baseline="30000" dirty="0" smtClean="0"/>
              <a:t>st</a:t>
            </a:r>
            <a:r>
              <a:rPr lang="en-US" dirty="0" smtClean="0"/>
              <a:t> Grade	</a:t>
            </a:r>
            <a:endParaRPr lang="en-US" dirty="0"/>
          </a:p>
        </p:txBody>
      </p:sp>
      <p:pic>
        <p:nvPicPr>
          <p:cNvPr id="5" name="Picture Placeholder 4" descr="110208-TeachMeFirstGrade-hmed-554p.grid-4x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0" r="-2410"/>
          <a:stretch>
            <a:fillRect/>
          </a:stretch>
        </p:blipFill>
        <p:spPr>
          <a:xfrm rot="21416935">
            <a:off x="416882" y="1085416"/>
            <a:ext cx="3703911" cy="53003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8315" y="2910858"/>
            <a:ext cx="3951755" cy="1544284"/>
          </a:xfrm>
        </p:spPr>
        <p:txBody>
          <a:bodyPr/>
          <a:lstStyle/>
          <a:p>
            <a:r>
              <a:rPr lang="en-US" dirty="0" smtClean="0"/>
              <a:t>This app can recognize handwriting relating to math: numbers, addition, and subtraction.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1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Ninja	</a:t>
            </a:r>
            <a:endParaRPr lang="en-US" dirty="0"/>
          </a:p>
        </p:txBody>
      </p:sp>
      <p:pic>
        <p:nvPicPr>
          <p:cNvPr id="5" name="Content Placeholder 4" descr="screen4gf80x48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16" b="-32316"/>
          <a:stretch>
            <a:fillRect/>
          </a:stretch>
        </p:blipFill>
        <p:spPr>
          <a:xfrm>
            <a:off x="4145844" y="793045"/>
            <a:ext cx="4780345" cy="59024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</a:t>
            </a:r>
            <a:r>
              <a:rPr lang="fr-FR" sz="1800" dirty="0" smtClean="0"/>
              <a:t>’</a:t>
            </a:r>
            <a:r>
              <a:rPr lang="en-US" sz="1800" dirty="0" smtClean="0"/>
              <a:t>s an action math game that is an app.  </a:t>
            </a:r>
          </a:p>
        </p:txBody>
      </p:sp>
    </p:spTree>
    <p:extLst>
      <p:ext uri="{BB962C8B-B14F-4D97-AF65-F5344CB8AC3E}">
        <p14:creationId xmlns:p14="http://schemas.microsoft.com/office/powerpoint/2010/main" val="57038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unnamed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85" b="-18485"/>
          <a:stretch>
            <a:fillRect/>
          </a:stretch>
        </p:blipFill>
        <p:spPr>
          <a:xfrm rot="21338992">
            <a:off x="1810452" y="615942"/>
            <a:ext cx="5698241" cy="439708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2090" y="5946423"/>
            <a:ext cx="7717536" cy="778934"/>
          </a:xfrm>
        </p:spPr>
        <p:txBody>
          <a:bodyPr/>
          <a:lstStyle/>
          <a:p>
            <a:r>
              <a:rPr lang="en-US" dirty="0"/>
              <a:t>introduces "sight words", the most commonly used words in school, library, and children's books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090" y="5222803"/>
            <a:ext cx="7716838" cy="723620"/>
          </a:xfrm>
        </p:spPr>
        <p:txBody>
          <a:bodyPr/>
          <a:lstStyle/>
          <a:p>
            <a:r>
              <a:rPr lang="en-US" dirty="0" smtClean="0"/>
              <a:t>Endless Reader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1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Pad-Screenshot-11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401"/>
          <a:stretch>
            <a:fillRect/>
          </a:stretch>
        </p:blipFill>
        <p:spPr>
          <a:xfrm rot="21338992">
            <a:off x="1541699" y="329251"/>
            <a:ext cx="6067636" cy="468213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5926668"/>
            <a:ext cx="7717536" cy="821268"/>
          </a:xfrm>
        </p:spPr>
        <p:txBody>
          <a:bodyPr/>
          <a:lstStyle/>
          <a:p>
            <a:r>
              <a:rPr lang="en-US" b="1" dirty="0" err="1"/>
              <a:t>Toontastic</a:t>
            </a:r>
            <a:r>
              <a:rPr lang="en-US" b="1" dirty="0"/>
              <a:t> is a creative storytelling tool that empowers kids to draw, animate, narrate, and record their own cartoons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930" y="5234757"/>
            <a:ext cx="7716838" cy="723620"/>
          </a:xfrm>
        </p:spPr>
        <p:txBody>
          <a:bodyPr/>
          <a:lstStyle/>
          <a:p>
            <a:r>
              <a:rPr lang="en-US" dirty="0" err="1" smtClean="0"/>
              <a:t>Toontastic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5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981" y="3488267"/>
            <a:ext cx="2323686" cy="1431832"/>
          </a:xfrm>
        </p:spPr>
        <p:txBody>
          <a:bodyPr/>
          <a:lstStyle/>
          <a:p>
            <a:pPr algn="ctr"/>
            <a:r>
              <a:rPr lang="en-US" dirty="0" smtClean="0"/>
              <a:t>Adapted Mind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6263" y="5073827"/>
            <a:ext cx="2390069" cy="1530173"/>
          </a:xfrm>
        </p:spPr>
        <p:txBody>
          <a:bodyPr/>
          <a:lstStyle/>
          <a:p>
            <a:r>
              <a:rPr lang="en-US" dirty="0" smtClean="0"/>
              <a:t>Offers different grade level math and reading skill games to play</a:t>
            </a:r>
            <a:endParaRPr lang="en-US" dirty="0"/>
          </a:p>
        </p:txBody>
      </p:sp>
      <p:pic>
        <p:nvPicPr>
          <p:cNvPr id="9" name="Picture 8" descr="AdaptedMind-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716">
            <a:off x="430972" y="1328902"/>
            <a:ext cx="6374089" cy="35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ragon-dictation-best-free-app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15" b="-23215"/>
          <a:stretch>
            <a:fillRect/>
          </a:stretch>
        </p:blipFill>
        <p:spPr>
          <a:xfrm rot="765522">
            <a:off x="3556014" y="1646275"/>
            <a:ext cx="5099677" cy="374441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5870222"/>
            <a:ext cx="7717536" cy="764823"/>
          </a:xfrm>
        </p:spPr>
        <p:txBody>
          <a:bodyPr/>
          <a:lstStyle/>
          <a:p>
            <a:r>
              <a:rPr lang="en-US" dirty="0" smtClean="0"/>
              <a:t>Allows you to use your voice to dictate a text message or email, create Facebook status updates, tweets, and anything in between.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930" y="5185750"/>
            <a:ext cx="7716838" cy="723620"/>
          </a:xfrm>
        </p:spPr>
        <p:txBody>
          <a:bodyPr/>
          <a:lstStyle/>
          <a:p>
            <a:r>
              <a:rPr lang="en-US" dirty="0" smtClean="0"/>
              <a:t>Dragon Dictation</a:t>
            </a:r>
            <a:endParaRPr lang="en-US" dirty="0"/>
          </a:p>
        </p:txBody>
      </p:sp>
      <p:pic>
        <p:nvPicPr>
          <p:cNvPr id="6" name="Picture Placeholder 5" descr="281173-dragon-dictation-for-iphone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602"/>
          <a:stretch>
            <a:fillRect/>
          </a:stretch>
        </p:blipFill>
        <p:spPr>
          <a:xfrm rot="153739">
            <a:off x="325565" y="75767"/>
            <a:ext cx="3446132" cy="2530308"/>
          </a:xfrm>
        </p:spPr>
      </p:pic>
    </p:spTree>
    <p:extLst>
      <p:ext uri="{BB962C8B-B14F-4D97-AF65-F5344CB8AC3E}">
        <p14:creationId xmlns:p14="http://schemas.microsoft.com/office/powerpoint/2010/main" val="107229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Puffin</a:t>
            </a:r>
            <a:endParaRPr lang="en-US" dirty="0"/>
          </a:p>
        </p:txBody>
      </p:sp>
      <p:pic>
        <p:nvPicPr>
          <p:cNvPr id="9" name="Content Placeholder 8" descr="draf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19" b="-36519"/>
          <a:stretch>
            <a:fillRect/>
          </a:stretch>
        </p:blipFill>
        <p:spPr>
          <a:xfrm>
            <a:off x="3962398" y="221875"/>
            <a:ext cx="5181601" cy="639791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 Matt looses function of his hands and wrists, or as he becomes more fatigued throughout the day the puffin would be helpful with his use of the </a:t>
            </a:r>
            <a:r>
              <a:rPr lang="en-US" dirty="0" err="1" smtClean="0"/>
              <a:t>ipad</a:t>
            </a:r>
            <a:r>
              <a:rPr lang="en-US" dirty="0" smtClean="0"/>
              <a:t> for many aspects of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1696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26</TotalTime>
  <Words>228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Technology For Case Study - Matt</vt:lpstr>
      <vt:lpstr>AirMicroPad</vt:lpstr>
      <vt:lpstr>Teach Me – 1st Grade </vt:lpstr>
      <vt:lpstr>Math Ninja </vt:lpstr>
      <vt:lpstr>Endless Reader App</vt:lpstr>
      <vt:lpstr>Toontastic</vt:lpstr>
      <vt:lpstr>Adapted Mind Website</vt:lpstr>
      <vt:lpstr>Dragon Dictation</vt:lpstr>
      <vt:lpstr>Puffin</vt:lpstr>
      <vt:lpstr>ITooch</vt:lpstr>
    </vt:vector>
  </TitlesOfParts>
  <Company>Wheelock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Grosso</dc:creator>
  <cp:lastModifiedBy>Kayla Grosso</cp:lastModifiedBy>
  <cp:revision>5</cp:revision>
  <dcterms:created xsi:type="dcterms:W3CDTF">2015-10-02T23:38:25Z</dcterms:created>
  <dcterms:modified xsi:type="dcterms:W3CDTF">2015-10-03T00:05:03Z</dcterms:modified>
</cp:coreProperties>
</file>