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61" r:id="rId4"/>
    <p:sldId id="277" r:id="rId5"/>
    <p:sldId id="265" r:id="rId6"/>
    <p:sldId id="266" r:id="rId7"/>
    <p:sldId id="262" r:id="rId8"/>
    <p:sldId id="263" r:id="rId9"/>
    <p:sldId id="264" r:id="rId10"/>
    <p:sldId id="257" r:id="rId11"/>
    <p:sldId id="267" r:id="rId12"/>
    <p:sldId id="259" r:id="rId13"/>
    <p:sldId id="260"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6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8E4F3-66D9-0843-90C2-5DCD41507A10}" type="datetimeFigureOut">
              <a:rPr lang="en-US" smtClean="0"/>
              <a:t>10/2/15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98FBB-7F76-F045-A684-CA4E6A5BB60C}" type="slidenum">
              <a:rPr lang="en-US" smtClean="0"/>
              <a:t>‹#›</a:t>
            </a:fld>
            <a:endParaRPr lang="en-US"/>
          </a:p>
        </p:txBody>
      </p:sp>
    </p:spTree>
    <p:extLst>
      <p:ext uri="{BB962C8B-B14F-4D97-AF65-F5344CB8AC3E}">
        <p14:creationId xmlns:p14="http://schemas.microsoft.com/office/powerpoint/2010/main" val="4178681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drawn to the Spaulding Adaptive Sports booth</a:t>
            </a:r>
            <a:r>
              <a:rPr lang="en-US" baseline="0" dirty="0" smtClean="0"/>
              <a:t> because two attendees asked if we could count down their race. After doing so we asked where they were from and they pointed us to the Spaulding Adaptive Sports booth. The group of people working at the booth looked like they were happy to be there, and they enjoyed answering our questions.</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2</a:t>
            </a:fld>
            <a:endParaRPr lang="en-US"/>
          </a:p>
        </p:txBody>
      </p:sp>
    </p:spTree>
    <p:extLst>
      <p:ext uri="{BB962C8B-B14F-4D97-AF65-F5344CB8AC3E}">
        <p14:creationId xmlns:p14="http://schemas.microsoft.com/office/powerpoint/2010/main" val="346939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didn’t think that bathtubs and</a:t>
            </a:r>
            <a:r>
              <a:rPr lang="en-US" baseline="0" dirty="0" smtClean="0"/>
              <a:t> showers needed modifying, so it was interesting to see the different types of modified showers.</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11</a:t>
            </a:fld>
            <a:endParaRPr lang="en-US"/>
          </a:p>
        </p:txBody>
      </p:sp>
    </p:spTree>
    <p:extLst>
      <p:ext uri="{BB962C8B-B14F-4D97-AF65-F5344CB8AC3E}">
        <p14:creationId xmlns:p14="http://schemas.microsoft.com/office/powerpoint/2010/main" val="252484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representative was international was exciting. She went into great detail about why the different chairs were necessary and how they helped children with disabilities. She gave us a catalog to show us more of the types they sold.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12</a:t>
            </a:fld>
            <a:endParaRPr lang="en-US"/>
          </a:p>
        </p:txBody>
      </p:sp>
    </p:spTree>
    <p:extLst>
      <p:ext uri="{BB962C8B-B14F-4D97-AF65-F5344CB8AC3E}">
        <p14:creationId xmlns:p14="http://schemas.microsoft.com/office/powerpoint/2010/main" val="265433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a:t>
            </a:r>
            <a:r>
              <a:rPr lang="en-US" baseline="0" dirty="0" smtClean="0"/>
              <a:t> booth we went to. We were drawn to it because of the cool chairs they set up. A representative gave us pamphlets, and answered our questions on why the chairs were made the way they were.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13</a:t>
            </a:fld>
            <a:endParaRPr lang="en-US"/>
          </a:p>
        </p:txBody>
      </p:sp>
    </p:spTree>
    <p:extLst>
      <p:ext uri="{BB962C8B-B14F-4D97-AF65-F5344CB8AC3E}">
        <p14:creationId xmlns:p14="http://schemas.microsoft.com/office/powerpoint/2010/main" val="352557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interesting to find out the many uses of</a:t>
            </a:r>
            <a:r>
              <a:rPr lang="en-US" baseline="0" dirty="0" smtClean="0"/>
              <a:t> these centers. When we talked to the Ataxia Foundation the man said his wife used it and she said it helped a little bit. Also, we heard that it helps with Autism.</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14</a:t>
            </a:fld>
            <a:endParaRPr lang="en-US"/>
          </a:p>
        </p:txBody>
      </p:sp>
    </p:spTree>
    <p:extLst>
      <p:ext uri="{BB962C8B-B14F-4D97-AF65-F5344CB8AC3E}">
        <p14:creationId xmlns:p14="http://schemas.microsoft.com/office/powerpoint/2010/main" val="330097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a:t>
            </a:r>
            <a:r>
              <a:rPr lang="en-US" baseline="0" dirty="0" smtClean="0"/>
              <a:t> interesting to talk to representatives from </a:t>
            </a:r>
            <a:r>
              <a:rPr lang="en-US" baseline="0" dirty="0" err="1" smtClean="0"/>
              <a:t>Ablegamers</a:t>
            </a:r>
            <a:r>
              <a:rPr lang="en-US" baseline="0" dirty="0" smtClean="0"/>
              <a:t>. We found out that they change mainstream games so that people with disabilities can use them.</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15</a:t>
            </a:fld>
            <a:endParaRPr lang="en-US"/>
          </a:p>
        </p:txBody>
      </p:sp>
    </p:spTree>
    <p:extLst>
      <p:ext uri="{BB962C8B-B14F-4D97-AF65-F5344CB8AC3E}">
        <p14:creationId xmlns:p14="http://schemas.microsoft.com/office/powerpoint/2010/main" val="2595208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remembers seeing a</a:t>
            </a:r>
            <a:r>
              <a:rPr lang="en-US" baseline="0" dirty="0" smtClean="0"/>
              <a:t>n event supporting MDA research, so she wanted to go see it and learn more about the disease. We found out that they hold walks around the country, but also in Boston.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16</a:t>
            </a:fld>
            <a:endParaRPr lang="en-US"/>
          </a:p>
        </p:txBody>
      </p:sp>
    </p:spTree>
    <p:extLst>
      <p:ext uri="{BB962C8B-B14F-4D97-AF65-F5344CB8AC3E}">
        <p14:creationId xmlns:p14="http://schemas.microsoft.com/office/powerpoint/2010/main" val="256259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tried out this lotion,</a:t>
            </a:r>
            <a:r>
              <a:rPr lang="en-US" baseline="0" dirty="0" smtClean="0"/>
              <a:t> and it was very light and smooth.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17</a:t>
            </a:fld>
            <a:endParaRPr lang="en-US"/>
          </a:p>
        </p:txBody>
      </p:sp>
    </p:spTree>
    <p:extLst>
      <p:ext uri="{BB962C8B-B14F-4D97-AF65-F5344CB8AC3E}">
        <p14:creationId xmlns:p14="http://schemas.microsoft.com/office/powerpoint/2010/main" val="2992210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weren’t able</a:t>
            </a:r>
            <a:r>
              <a:rPr lang="en-US" baseline="0" dirty="0" smtClean="0"/>
              <a:t> to talk with any representative we observed the functionality of the equipment. We were interested that these wheelchairs could be used on all terrains. It was something we never thought about that wheelchairs weren’t able to work on all terrains.</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18</a:t>
            </a:fld>
            <a:endParaRPr lang="en-US"/>
          </a:p>
        </p:txBody>
      </p:sp>
    </p:spTree>
    <p:extLst>
      <p:ext uri="{BB962C8B-B14F-4D97-AF65-F5344CB8AC3E}">
        <p14:creationId xmlns:p14="http://schemas.microsoft.com/office/powerpoint/2010/main" val="3923521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one of the first booths at the expo, so we were drawn to it immediately. We were interested to see how many different vehicle equipment was available. All of the representatives were very helpful.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19</a:t>
            </a:fld>
            <a:endParaRPr lang="en-US"/>
          </a:p>
        </p:txBody>
      </p:sp>
    </p:spTree>
    <p:extLst>
      <p:ext uri="{BB962C8B-B14F-4D97-AF65-F5344CB8AC3E}">
        <p14:creationId xmlns:p14="http://schemas.microsoft.com/office/powerpoint/2010/main" val="344719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one of the only government booths that were at the expo. There were no representatives, but lots of literature on how disabilities is </a:t>
            </a:r>
            <a:r>
              <a:rPr lang="en-US" baseline="0" smtClean="0"/>
              <a:t>seen statewide. </a:t>
            </a:r>
            <a:endParaRPr lang="en-US"/>
          </a:p>
        </p:txBody>
      </p:sp>
      <p:sp>
        <p:nvSpPr>
          <p:cNvPr id="4" name="Slide Number Placeholder 3"/>
          <p:cNvSpPr>
            <a:spLocks noGrp="1"/>
          </p:cNvSpPr>
          <p:nvPr>
            <p:ph type="sldNum" sz="quarter" idx="10"/>
          </p:nvPr>
        </p:nvSpPr>
        <p:spPr/>
        <p:txBody>
          <a:bodyPr/>
          <a:lstStyle/>
          <a:p>
            <a:fld id="{B8798FBB-7F76-F045-A684-CA4E6A5BB60C}" type="slidenum">
              <a:rPr lang="en-US" smtClean="0"/>
              <a:t>20</a:t>
            </a:fld>
            <a:endParaRPr lang="en-US"/>
          </a:p>
        </p:txBody>
      </p:sp>
    </p:spTree>
    <p:extLst>
      <p:ext uri="{BB962C8B-B14F-4D97-AF65-F5344CB8AC3E}">
        <p14:creationId xmlns:p14="http://schemas.microsoft.com/office/powerpoint/2010/main" val="33010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women was blind so it was informative</a:t>
            </a:r>
            <a:r>
              <a:rPr lang="en-US" baseline="0" dirty="0" smtClean="0"/>
              <a:t> to ask her what she found the most useful. Both of us are interested in Braille, and they handed us the Braille alphabet. It was one of our favorite spots because they conversation was more personal.</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3</a:t>
            </a:fld>
            <a:endParaRPr lang="en-US"/>
          </a:p>
        </p:txBody>
      </p:sp>
    </p:spTree>
    <p:extLst>
      <p:ext uri="{BB962C8B-B14F-4D97-AF65-F5344CB8AC3E}">
        <p14:creationId xmlns:p14="http://schemas.microsoft.com/office/powerpoint/2010/main" val="405595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had a lot of variety, and we didn’t know that there were so many unique forms of equipment</a:t>
            </a:r>
            <a:r>
              <a:rPr lang="en-US" baseline="0" dirty="0" smtClean="0"/>
              <a:t> that we have never heard of.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4</a:t>
            </a:fld>
            <a:endParaRPr lang="en-US"/>
          </a:p>
        </p:txBody>
      </p:sp>
    </p:spTree>
    <p:extLst>
      <p:ext uri="{BB962C8B-B14F-4D97-AF65-F5344CB8AC3E}">
        <p14:creationId xmlns:p14="http://schemas.microsoft.com/office/powerpoint/2010/main" val="132047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never knew that this would be considered a disability. </a:t>
            </a:r>
            <a:r>
              <a:rPr lang="en-US" dirty="0" smtClean="0"/>
              <a:t>After reading a brochure at the</a:t>
            </a:r>
            <a:r>
              <a:rPr lang="en-US" baseline="0" dirty="0" smtClean="0"/>
              <a:t> booth</a:t>
            </a:r>
            <a:r>
              <a:rPr lang="en-US" dirty="0" smtClean="0"/>
              <a:t>,</a:t>
            </a:r>
            <a:r>
              <a:rPr lang="en-US" baseline="0" dirty="0" smtClean="0"/>
              <a:t> it was interesting to learn more about how pain can effect daily life. This was the most surprising of all the booths, but also one of the most interesting.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5</a:t>
            </a:fld>
            <a:endParaRPr lang="en-US"/>
          </a:p>
        </p:txBody>
      </p:sp>
    </p:spTree>
    <p:extLst>
      <p:ext uri="{BB962C8B-B14F-4D97-AF65-F5344CB8AC3E}">
        <p14:creationId xmlns:p14="http://schemas.microsoft.com/office/powerpoint/2010/main" val="268969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a:t>
            </a:r>
            <a:r>
              <a:rPr lang="en-US" baseline="0" dirty="0" smtClean="0"/>
              <a:t> to a representative from Easter Sales Massachusetts who gave us background information of the company and answered all of our questions. He also showed us how to </a:t>
            </a:r>
            <a:r>
              <a:rPr lang="en-US" baseline="0" dirty="0" err="1" smtClean="0"/>
              <a:t>uset</a:t>
            </a:r>
            <a:r>
              <a:rPr lang="en-US" baseline="0" dirty="0" smtClean="0"/>
              <a:t> he equipment for home and school life.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6</a:t>
            </a:fld>
            <a:endParaRPr lang="en-US"/>
          </a:p>
        </p:txBody>
      </p:sp>
    </p:spTree>
    <p:extLst>
      <p:ext uri="{BB962C8B-B14F-4D97-AF65-F5344CB8AC3E}">
        <p14:creationId xmlns:p14="http://schemas.microsoft.com/office/powerpoint/2010/main" val="84000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to a representative and she</a:t>
            </a:r>
            <a:r>
              <a:rPr lang="en-US" baseline="0" dirty="0" smtClean="0"/>
              <a:t> explained how visually impaired children feel alone in school, but when they go to the Carroll store they feel feel part of something. We also signed up for a mailing list to receive more information about the Carroll Store.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7</a:t>
            </a:fld>
            <a:endParaRPr lang="en-US"/>
          </a:p>
        </p:txBody>
      </p:sp>
    </p:spTree>
    <p:extLst>
      <p:ext uri="{BB962C8B-B14F-4D97-AF65-F5344CB8AC3E}">
        <p14:creationId xmlns:p14="http://schemas.microsoft.com/office/powerpoint/2010/main" val="172106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to two representatives</a:t>
            </a:r>
            <a:r>
              <a:rPr lang="en-US" baseline="0" dirty="0" smtClean="0"/>
              <a:t> from the foundation who informed us about ataxia, and who have been personally affected by ataxia. One was married to a woman who had ataxia, and another man got ataxia after complications in surgery.</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8</a:t>
            </a:fld>
            <a:endParaRPr lang="en-US"/>
          </a:p>
        </p:txBody>
      </p:sp>
    </p:spTree>
    <p:extLst>
      <p:ext uri="{BB962C8B-B14F-4D97-AF65-F5344CB8AC3E}">
        <p14:creationId xmlns:p14="http://schemas.microsoft.com/office/powerpoint/2010/main" val="321019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lot of fun at </a:t>
            </a:r>
            <a:r>
              <a:rPr lang="en-US" dirty="0" err="1" smtClean="0"/>
              <a:t>Zot</a:t>
            </a:r>
            <a:r>
              <a:rPr lang="en-US" dirty="0" smtClean="0"/>
              <a:t> </a:t>
            </a:r>
            <a:r>
              <a:rPr lang="en-US" dirty="0" err="1" smtClean="0"/>
              <a:t>Artz</a:t>
            </a:r>
            <a:r>
              <a:rPr lang="en-US" dirty="0" smtClean="0"/>
              <a:t>.</a:t>
            </a:r>
            <a:r>
              <a:rPr lang="en-US" baseline="0" dirty="0" smtClean="0"/>
              <a:t> We were able to participate in the art activities provided, and felt welcome by all of the volunteers. We became interested in volunteering with the program, and they gave us information on ways to get involved.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9</a:t>
            </a:fld>
            <a:endParaRPr lang="en-US"/>
          </a:p>
        </p:txBody>
      </p:sp>
    </p:spTree>
    <p:extLst>
      <p:ext uri="{BB962C8B-B14F-4D97-AF65-F5344CB8AC3E}">
        <p14:creationId xmlns:p14="http://schemas.microsoft.com/office/powerpoint/2010/main" val="102702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sat and watched</a:t>
            </a:r>
            <a:r>
              <a:rPr lang="en-US" baseline="0" dirty="0" smtClean="0"/>
              <a:t> for twenty minutes as participants played basketball. It was interesting to see how basketball was played while in a wheelchair. We also learned about why the wheelchairs wheels were tilted when playing sports. </a:t>
            </a:r>
            <a:endParaRPr lang="en-US" dirty="0"/>
          </a:p>
        </p:txBody>
      </p:sp>
      <p:sp>
        <p:nvSpPr>
          <p:cNvPr id="4" name="Slide Number Placeholder 3"/>
          <p:cNvSpPr>
            <a:spLocks noGrp="1"/>
          </p:cNvSpPr>
          <p:nvPr>
            <p:ph type="sldNum" sz="quarter" idx="10"/>
          </p:nvPr>
        </p:nvSpPr>
        <p:spPr/>
        <p:txBody>
          <a:bodyPr/>
          <a:lstStyle/>
          <a:p>
            <a:fld id="{B8798FBB-7F76-F045-A684-CA4E6A5BB60C}" type="slidenum">
              <a:rPr lang="en-US" smtClean="0"/>
              <a:t>10</a:t>
            </a:fld>
            <a:endParaRPr lang="en-US"/>
          </a:p>
        </p:txBody>
      </p:sp>
    </p:spTree>
    <p:extLst>
      <p:ext uri="{BB962C8B-B14F-4D97-AF65-F5344CB8AC3E}">
        <p14:creationId xmlns:p14="http://schemas.microsoft.com/office/powerpoint/2010/main" val="202210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10/2/15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10/2/15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10/2/15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www.freedomtrax.com" TargetMode="External"/><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www.ataxia.org" TargetMode="External"/><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000" dirty="0" smtClean="0"/>
              <a:t>Abilities Expo </a:t>
            </a:r>
            <a:endParaRPr lang="en-US" sz="7000" dirty="0"/>
          </a:p>
        </p:txBody>
      </p:sp>
      <p:sp>
        <p:nvSpPr>
          <p:cNvPr id="3" name="Subtitle 2"/>
          <p:cNvSpPr>
            <a:spLocks noGrp="1"/>
          </p:cNvSpPr>
          <p:nvPr>
            <p:ph type="subTitle" idx="1"/>
          </p:nvPr>
        </p:nvSpPr>
        <p:spPr/>
        <p:txBody>
          <a:bodyPr/>
          <a:lstStyle/>
          <a:p>
            <a:r>
              <a:rPr lang="en-US" dirty="0" smtClean="0"/>
              <a:t>Katie Kostell and Julie </a:t>
            </a:r>
            <a:r>
              <a:rPr lang="en-US" dirty="0" err="1" smtClean="0"/>
              <a:t>Sodergren</a:t>
            </a:r>
            <a:endParaRPr lang="en-US" dirty="0"/>
          </a:p>
        </p:txBody>
      </p:sp>
    </p:spTree>
    <p:extLst>
      <p:ext uri="{BB962C8B-B14F-4D97-AF65-F5344CB8AC3E}">
        <p14:creationId xmlns:p14="http://schemas.microsoft.com/office/powerpoint/2010/main" val="70188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Wheelchair Basketball</a:t>
            </a:r>
            <a:endParaRPr lang="en-US" dirty="0"/>
          </a:p>
        </p:txBody>
      </p:sp>
      <p:sp>
        <p:nvSpPr>
          <p:cNvPr id="3" name="Content Placeholder 2"/>
          <p:cNvSpPr>
            <a:spLocks noGrp="1"/>
          </p:cNvSpPr>
          <p:nvPr>
            <p:ph sz="half" idx="1"/>
          </p:nvPr>
        </p:nvSpPr>
        <p:spPr/>
        <p:txBody>
          <a:bodyPr/>
          <a:lstStyle/>
          <a:p>
            <a:r>
              <a:rPr lang="en-US" dirty="0" smtClean="0"/>
              <a:t>It was an event that encouraged both enabled and disabled to participate in the sport. </a:t>
            </a:r>
            <a:endParaRPr lang="en-US" dirty="0"/>
          </a:p>
        </p:txBody>
      </p:sp>
      <p:pic>
        <p:nvPicPr>
          <p:cNvPr id="5" name="Content Placeholder 4" descr="IMG_2246.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8563" r="-8563"/>
          <a:stretch>
            <a:fillRect/>
          </a:stretch>
        </p:blipFill>
        <p:spPr/>
      </p:pic>
    </p:spTree>
    <p:extLst>
      <p:ext uri="{BB962C8B-B14F-4D97-AF65-F5344CB8AC3E}">
        <p14:creationId xmlns:p14="http://schemas.microsoft.com/office/powerpoint/2010/main" val="55069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NewPro</a:t>
            </a:r>
            <a:endParaRPr lang="en-US" dirty="0"/>
          </a:p>
        </p:txBody>
      </p:sp>
      <p:sp>
        <p:nvSpPr>
          <p:cNvPr id="3" name="Content Placeholder 2"/>
          <p:cNvSpPr>
            <a:spLocks noGrp="1"/>
          </p:cNvSpPr>
          <p:nvPr>
            <p:ph sz="half" idx="1"/>
          </p:nvPr>
        </p:nvSpPr>
        <p:spPr/>
        <p:txBody>
          <a:bodyPr/>
          <a:lstStyle/>
          <a:p>
            <a:r>
              <a:rPr lang="en-US" dirty="0" err="1" smtClean="0"/>
              <a:t>NewPro</a:t>
            </a:r>
            <a:r>
              <a:rPr lang="en-US" dirty="0" smtClean="0"/>
              <a:t> designs tubs for people with disabilities.</a:t>
            </a:r>
          </a:p>
          <a:p>
            <a:r>
              <a:rPr lang="en-US" dirty="0" smtClean="0"/>
              <a:t>They also do other home improvements around the house.</a:t>
            </a:r>
            <a:endParaRPr lang="en-US" dirty="0"/>
          </a:p>
        </p:txBody>
      </p:sp>
      <p:pic>
        <p:nvPicPr>
          <p:cNvPr id="5" name="Content Placeholder 4"/>
          <p:cNvPicPr>
            <a:picLocks noGrp="1" noChangeAspect="1"/>
          </p:cNvPicPr>
          <p:nvPr>
            <p:ph sz="half" idx="2"/>
          </p:nvPr>
        </p:nvPicPr>
        <p:blipFill>
          <a:blip r:embed="rId3"/>
          <a:srcRect l="-15941" r="-15941"/>
          <a:stretch>
            <a:fillRect/>
          </a:stretch>
        </p:blipFill>
        <p:spPr/>
      </p:pic>
    </p:spTree>
    <p:extLst>
      <p:ext uri="{BB962C8B-B14F-4D97-AF65-F5344CB8AC3E}">
        <p14:creationId xmlns:p14="http://schemas.microsoft.com/office/powerpoint/2010/main" val="87814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Smirthwaite</a:t>
            </a:r>
            <a:endParaRPr lang="en-US" dirty="0"/>
          </a:p>
        </p:txBody>
      </p:sp>
      <p:sp>
        <p:nvSpPr>
          <p:cNvPr id="3" name="Content Placeholder 2"/>
          <p:cNvSpPr>
            <a:spLocks noGrp="1"/>
          </p:cNvSpPr>
          <p:nvPr>
            <p:ph sz="half" idx="1"/>
          </p:nvPr>
        </p:nvSpPr>
        <p:spPr/>
        <p:txBody>
          <a:bodyPr/>
          <a:lstStyle/>
          <a:p>
            <a:r>
              <a:rPr lang="en-US" dirty="0" smtClean="0"/>
              <a:t>A company that designs chairs for all different sizes for children and teens. </a:t>
            </a:r>
          </a:p>
          <a:p>
            <a:r>
              <a:rPr lang="en-US" dirty="0" smtClean="0"/>
              <a:t>There are all types of chairs that have different modifications depending on the use you need them for. </a:t>
            </a:r>
            <a:endParaRPr lang="en-US" dirty="0"/>
          </a:p>
        </p:txBody>
      </p:sp>
      <p:pic>
        <p:nvPicPr>
          <p:cNvPr id="5" name="Content Placeholder 4" descr="IMG_2237.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8563" r="-8563"/>
          <a:stretch>
            <a:fillRect/>
          </a:stretch>
        </p:blipFill>
        <p:spPr/>
      </p:pic>
    </p:spTree>
    <p:extLst>
      <p:ext uri="{BB962C8B-B14F-4D97-AF65-F5344CB8AC3E}">
        <p14:creationId xmlns:p14="http://schemas.microsoft.com/office/powerpoint/2010/main" val="239297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Concepts Inc</a:t>
            </a:r>
            <a:r>
              <a:rPr lang="en-US" dirty="0"/>
              <a:t>.</a:t>
            </a:r>
          </a:p>
        </p:txBody>
      </p:sp>
      <p:sp>
        <p:nvSpPr>
          <p:cNvPr id="3" name="Content Placeholder 2"/>
          <p:cNvSpPr>
            <a:spLocks noGrp="1"/>
          </p:cNvSpPr>
          <p:nvPr>
            <p:ph sz="half" idx="1"/>
          </p:nvPr>
        </p:nvSpPr>
        <p:spPr/>
        <p:txBody>
          <a:bodyPr/>
          <a:lstStyle/>
          <a:p>
            <a:r>
              <a:rPr lang="en-US" dirty="0" smtClean="0"/>
              <a:t>Company provides bikes, chairs, and climbers for people with special needs. </a:t>
            </a:r>
          </a:p>
          <a:p>
            <a:r>
              <a:rPr lang="en-US" dirty="0" smtClean="0"/>
              <a:t>The chair to the right helps people with behavioral and emotional problems. </a:t>
            </a:r>
            <a:endParaRPr lang="en-US" dirty="0"/>
          </a:p>
        </p:txBody>
      </p:sp>
      <p:pic>
        <p:nvPicPr>
          <p:cNvPr id="5" name="Content Placeholder 4"/>
          <p:cNvPicPr>
            <a:picLocks noGrp="1" noChangeAspect="1"/>
          </p:cNvPicPr>
          <p:nvPr>
            <p:ph sz="half" idx="2"/>
          </p:nvPr>
        </p:nvPicPr>
        <p:blipFill>
          <a:blip r:embed="rId3"/>
          <a:srcRect t="-6869" b="-6869"/>
          <a:stretch>
            <a:fillRect/>
          </a:stretch>
        </p:blipFill>
        <p:spPr/>
      </p:pic>
    </p:spTree>
    <p:extLst>
      <p:ext uri="{BB962C8B-B14F-4D97-AF65-F5344CB8AC3E}">
        <p14:creationId xmlns:p14="http://schemas.microsoft.com/office/powerpoint/2010/main" val="275415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Integrative </a:t>
            </a:r>
            <a:r>
              <a:rPr lang="en-US" dirty="0" err="1" smtClean="0"/>
              <a:t>Hyberbaric</a:t>
            </a:r>
            <a:r>
              <a:rPr lang="en-US" dirty="0" smtClean="0"/>
              <a:t> Centers</a:t>
            </a:r>
            <a:endParaRPr lang="en-US" dirty="0"/>
          </a:p>
        </p:txBody>
      </p:sp>
      <p:sp>
        <p:nvSpPr>
          <p:cNvPr id="3" name="Content Placeholder 2"/>
          <p:cNvSpPr>
            <a:spLocks noGrp="1"/>
          </p:cNvSpPr>
          <p:nvPr>
            <p:ph sz="half" idx="1"/>
          </p:nvPr>
        </p:nvSpPr>
        <p:spPr/>
        <p:txBody>
          <a:bodyPr/>
          <a:lstStyle/>
          <a:p>
            <a:r>
              <a:rPr lang="en-US" dirty="0" smtClean="0"/>
              <a:t>These chambers can be personalized to help a person’s disability. </a:t>
            </a:r>
          </a:p>
          <a:p>
            <a:r>
              <a:rPr lang="en-US" dirty="0" smtClean="0"/>
              <a:t>The disabilities we heard about most when using these centers were Ataxia and Autism. </a:t>
            </a:r>
            <a:endParaRPr lang="en-US" dirty="0"/>
          </a:p>
        </p:txBody>
      </p:sp>
      <p:pic>
        <p:nvPicPr>
          <p:cNvPr id="5" name="Content Placeholder 4" descr="IMG_2244.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8563" r="-8563"/>
          <a:stretch>
            <a:fillRect/>
          </a:stretch>
        </p:blipFill>
        <p:spPr/>
      </p:pic>
    </p:spTree>
    <p:extLst>
      <p:ext uri="{BB962C8B-B14F-4D97-AF65-F5344CB8AC3E}">
        <p14:creationId xmlns:p14="http://schemas.microsoft.com/office/powerpoint/2010/main" val="399603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Ablegamers</a:t>
            </a:r>
            <a:r>
              <a:rPr lang="en-US" dirty="0" smtClean="0"/>
              <a:t> charity </a:t>
            </a:r>
            <a:endParaRPr lang="en-US" dirty="0"/>
          </a:p>
        </p:txBody>
      </p:sp>
      <p:sp>
        <p:nvSpPr>
          <p:cNvPr id="3" name="Content Placeholder 2"/>
          <p:cNvSpPr>
            <a:spLocks noGrp="1"/>
          </p:cNvSpPr>
          <p:nvPr>
            <p:ph sz="half" idx="1"/>
          </p:nvPr>
        </p:nvSpPr>
        <p:spPr/>
        <p:txBody>
          <a:bodyPr/>
          <a:lstStyle/>
          <a:p>
            <a:r>
              <a:rPr lang="en-US" dirty="0" smtClean="0"/>
              <a:t>Through </a:t>
            </a:r>
            <a:r>
              <a:rPr lang="en-US" dirty="0" smtClean="0"/>
              <a:t>video games, this foundation’s goal is to help improve the lives of people with disabilities. </a:t>
            </a:r>
          </a:p>
          <a:p>
            <a:r>
              <a:rPr lang="en-US" dirty="0" smtClean="0"/>
              <a:t>The activities </a:t>
            </a:r>
            <a:r>
              <a:rPr lang="en-US" dirty="0" smtClean="0"/>
              <a:t>displayed a variety of games for different age groups and different interests </a:t>
            </a:r>
          </a:p>
          <a:p>
            <a:pPr marL="0" indent="0">
              <a:buNone/>
            </a:pPr>
            <a:endParaRPr lang="en-US" dirty="0" smtClean="0"/>
          </a:p>
        </p:txBody>
      </p:sp>
      <p:pic>
        <p:nvPicPr>
          <p:cNvPr id="5" name="Content Placeholder 4"/>
          <p:cNvPicPr>
            <a:picLocks noGrp="1" noChangeAspect="1"/>
          </p:cNvPicPr>
          <p:nvPr>
            <p:ph sz="half" idx="2"/>
          </p:nvPr>
        </p:nvPicPr>
        <p:blipFill>
          <a:blip r:embed="rId3"/>
          <a:srcRect t="-66581" b="-66581"/>
          <a:stretch>
            <a:fillRect/>
          </a:stretch>
        </p:blipFill>
        <p:spPr/>
      </p:pic>
    </p:spTree>
    <p:extLst>
      <p:ext uri="{BB962C8B-B14F-4D97-AF65-F5344CB8AC3E}">
        <p14:creationId xmlns:p14="http://schemas.microsoft.com/office/powerpoint/2010/main" val="242907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MDA</a:t>
            </a:r>
            <a:r>
              <a:rPr lang="en-US" dirty="0" smtClean="0"/>
              <a:t>: fighting </a:t>
            </a:r>
            <a:r>
              <a:rPr lang="en-US" dirty="0" smtClean="0"/>
              <a:t>muscle disease</a:t>
            </a:r>
            <a:endParaRPr lang="en-US" dirty="0"/>
          </a:p>
        </p:txBody>
      </p:sp>
      <p:sp>
        <p:nvSpPr>
          <p:cNvPr id="3" name="Content Placeholder 2"/>
          <p:cNvSpPr>
            <a:spLocks noGrp="1"/>
          </p:cNvSpPr>
          <p:nvPr>
            <p:ph sz="half" idx="1"/>
          </p:nvPr>
        </p:nvSpPr>
        <p:spPr/>
        <p:txBody>
          <a:bodyPr/>
          <a:lstStyle/>
          <a:p>
            <a:r>
              <a:rPr lang="en-US" dirty="0" smtClean="0"/>
              <a:t>MDA gave out information on how they help support people with muscle disease. </a:t>
            </a:r>
          </a:p>
          <a:p>
            <a:r>
              <a:rPr lang="en-US" dirty="0" smtClean="0"/>
              <a:t>MDA allows for families to connect, so that they can all help each other out. </a:t>
            </a:r>
            <a:endParaRPr lang="en-US" dirty="0"/>
          </a:p>
        </p:txBody>
      </p:sp>
      <p:pic>
        <p:nvPicPr>
          <p:cNvPr id="5" name="Content Placeholder 4"/>
          <p:cNvPicPr>
            <a:picLocks noGrp="1" noChangeAspect="1"/>
          </p:cNvPicPr>
          <p:nvPr>
            <p:ph sz="half" idx="2"/>
          </p:nvPr>
        </p:nvPicPr>
        <p:blipFill>
          <a:blip r:embed="rId3"/>
          <a:srcRect l="6242" r="6242"/>
          <a:stretch>
            <a:fillRect/>
          </a:stretch>
        </p:blipFill>
        <p:spPr/>
      </p:pic>
    </p:spTree>
    <p:extLst>
      <p:ext uri="{BB962C8B-B14F-4D97-AF65-F5344CB8AC3E}">
        <p14:creationId xmlns:p14="http://schemas.microsoft.com/office/powerpoint/2010/main" val="349980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Hawaiian Moon</a:t>
            </a:r>
            <a:endParaRPr lang="en-US" dirty="0"/>
          </a:p>
        </p:txBody>
      </p:sp>
      <p:sp>
        <p:nvSpPr>
          <p:cNvPr id="3" name="Content Placeholder 2"/>
          <p:cNvSpPr>
            <a:spLocks noGrp="1"/>
          </p:cNvSpPr>
          <p:nvPr>
            <p:ph sz="half" idx="1"/>
          </p:nvPr>
        </p:nvSpPr>
        <p:spPr/>
        <p:txBody>
          <a:bodyPr/>
          <a:lstStyle/>
          <a:p>
            <a:r>
              <a:rPr lang="en-US" dirty="0" smtClean="0"/>
              <a:t>The lotion had many uses including acne, dry skin, burns, cuts, itching, and more. </a:t>
            </a:r>
            <a:endParaRPr lang="en-US" dirty="0"/>
          </a:p>
        </p:txBody>
      </p:sp>
      <p:pic>
        <p:nvPicPr>
          <p:cNvPr id="5" name="Content Placeholder 4"/>
          <p:cNvPicPr>
            <a:picLocks noGrp="1" noChangeAspect="1"/>
          </p:cNvPicPr>
          <p:nvPr>
            <p:ph sz="half" idx="2"/>
          </p:nvPr>
        </p:nvPicPr>
        <p:blipFill>
          <a:blip r:embed="rId3"/>
          <a:srcRect t="-6869" b="-6869"/>
          <a:stretch>
            <a:fillRect/>
          </a:stretch>
        </p:blipFill>
        <p:spPr/>
      </p:pic>
    </p:spTree>
    <p:extLst>
      <p:ext uri="{BB962C8B-B14F-4D97-AF65-F5344CB8AC3E}">
        <p14:creationId xmlns:p14="http://schemas.microsoft.com/office/powerpoint/2010/main" val="333336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FreedomTRAX</a:t>
            </a:r>
            <a:r>
              <a:rPr lang="en-US" dirty="0" smtClean="0"/>
              <a:t> </a:t>
            </a:r>
            <a:endParaRPr lang="en-US" dirty="0"/>
          </a:p>
        </p:txBody>
      </p:sp>
      <p:sp>
        <p:nvSpPr>
          <p:cNvPr id="3" name="Content Placeholder 2"/>
          <p:cNvSpPr>
            <a:spLocks noGrp="1"/>
          </p:cNvSpPr>
          <p:nvPr>
            <p:ph sz="half" idx="1"/>
          </p:nvPr>
        </p:nvSpPr>
        <p:spPr/>
        <p:txBody>
          <a:bodyPr/>
          <a:lstStyle/>
          <a:p>
            <a:pPr>
              <a:buFont typeface="Courier New"/>
              <a:buChar char="o"/>
            </a:pPr>
            <a:r>
              <a:rPr lang="en-US" dirty="0" smtClean="0"/>
              <a:t>The products are designed so that they enhance wheelchairs to become all-terrain.</a:t>
            </a:r>
          </a:p>
          <a:p>
            <a:pPr>
              <a:buFont typeface="Courier New"/>
              <a:buChar char="o"/>
            </a:pPr>
            <a:r>
              <a:rPr lang="en-US" dirty="0" smtClean="0"/>
              <a:t>Can be used on the beach, while hiking, and to move up different levels. </a:t>
            </a:r>
            <a:endParaRPr lang="en-US" dirty="0"/>
          </a:p>
        </p:txBody>
      </p:sp>
      <p:sp>
        <p:nvSpPr>
          <p:cNvPr id="4" name="Content Placeholder 3"/>
          <p:cNvSpPr>
            <a:spLocks noGrp="1"/>
          </p:cNvSpPr>
          <p:nvPr>
            <p:ph sz="half" idx="2"/>
          </p:nvPr>
        </p:nvSpPr>
        <p:spPr/>
        <p:txBody>
          <a:bodyPr/>
          <a:lstStyle/>
          <a:p>
            <a:r>
              <a:rPr lang="en-US" dirty="0" smtClean="0">
                <a:hlinkClick r:id="rId3"/>
              </a:rPr>
              <a:t>FreedomTrax Video</a:t>
            </a:r>
            <a:endParaRPr lang="en-US" dirty="0"/>
          </a:p>
        </p:txBody>
      </p:sp>
      <p:pic>
        <p:nvPicPr>
          <p:cNvPr id="5" name="Picture 4"/>
          <p:cNvPicPr>
            <a:picLocks noChangeAspect="1"/>
          </p:cNvPicPr>
          <p:nvPr/>
        </p:nvPicPr>
        <p:blipFill>
          <a:blip r:embed="rId4"/>
          <a:stretch>
            <a:fillRect/>
          </a:stretch>
        </p:blipFill>
        <p:spPr>
          <a:xfrm>
            <a:off x="4766739" y="2995854"/>
            <a:ext cx="3268139" cy="1661079"/>
          </a:xfrm>
          <a:prstGeom prst="rect">
            <a:avLst/>
          </a:prstGeom>
        </p:spPr>
      </p:pic>
    </p:spTree>
    <p:extLst>
      <p:ext uri="{BB962C8B-B14F-4D97-AF65-F5344CB8AC3E}">
        <p14:creationId xmlns:p14="http://schemas.microsoft.com/office/powerpoint/2010/main" val="228115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BraunAbility</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At the expo, </a:t>
            </a:r>
            <a:r>
              <a:rPr lang="en-US" dirty="0" err="1" smtClean="0"/>
              <a:t>BraunAbility</a:t>
            </a:r>
            <a:r>
              <a:rPr lang="en-US" dirty="0" smtClean="0"/>
              <a:t> showed several wheelchair accessible vehicles.</a:t>
            </a:r>
          </a:p>
          <a:p>
            <a:r>
              <a:rPr lang="en-US" dirty="0" smtClean="0"/>
              <a:t>They also provide wheelchair lifts. </a:t>
            </a:r>
            <a:endParaRPr lang="en-US" dirty="0"/>
          </a:p>
        </p:txBody>
      </p:sp>
      <p:pic>
        <p:nvPicPr>
          <p:cNvPr id="5" name="Content Placeholder 4"/>
          <p:cNvPicPr>
            <a:picLocks noGrp="1" noChangeAspect="1"/>
          </p:cNvPicPr>
          <p:nvPr>
            <p:ph sz="half" idx="2"/>
          </p:nvPr>
        </p:nvPicPr>
        <p:blipFill>
          <a:blip r:embed="rId3"/>
          <a:srcRect t="-46805" b="-46805"/>
          <a:stretch>
            <a:fillRect/>
          </a:stretch>
        </p:blipFill>
        <p:spPr/>
      </p:pic>
    </p:spTree>
    <p:extLst>
      <p:ext uri="{BB962C8B-B14F-4D97-AF65-F5344CB8AC3E}">
        <p14:creationId xmlns:p14="http://schemas.microsoft.com/office/powerpoint/2010/main" val="166552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Spaulding Adaptive </a:t>
            </a:r>
            <a:r>
              <a:rPr lang="en-US" dirty="0" smtClean="0"/>
              <a:t>Sports</a:t>
            </a:r>
            <a:endParaRPr lang="en-US" dirty="0"/>
          </a:p>
        </p:txBody>
      </p:sp>
      <p:sp>
        <p:nvSpPr>
          <p:cNvPr id="3" name="Content Placeholder 2"/>
          <p:cNvSpPr>
            <a:spLocks noGrp="1"/>
          </p:cNvSpPr>
          <p:nvPr>
            <p:ph sz="half" idx="1"/>
          </p:nvPr>
        </p:nvSpPr>
        <p:spPr/>
        <p:txBody>
          <a:bodyPr/>
          <a:lstStyle/>
          <a:p>
            <a:r>
              <a:rPr lang="en-US" dirty="0" smtClean="0"/>
              <a:t>This program helps to empower people with disabilities through many recreational activities. </a:t>
            </a:r>
          </a:p>
          <a:p>
            <a:r>
              <a:rPr lang="en-US" dirty="0" smtClean="0"/>
              <a:t>These recreational activities include </a:t>
            </a:r>
            <a:r>
              <a:rPr lang="en-US" dirty="0"/>
              <a:t>wheelchair tennis</a:t>
            </a:r>
            <a:r>
              <a:rPr lang="en-US" dirty="0" smtClean="0"/>
              <a:t>, kayaking, sled hockey, skating, beach access, hiking, and more.</a:t>
            </a:r>
            <a:endParaRPr lang="en-US" dirty="0"/>
          </a:p>
        </p:txBody>
      </p:sp>
      <p:pic>
        <p:nvPicPr>
          <p:cNvPr id="6" name="Content Placeholder 5"/>
          <p:cNvPicPr>
            <a:picLocks noGrp="1" noChangeAspect="1"/>
          </p:cNvPicPr>
          <p:nvPr>
            <p:ph sz="half" idx="2"/>
          </p:nvPr>
        </p:nvPicPr>
        <p:blipFill>
          <a:blip r:embed="rId3"/>
          <a:srcRect t="-19248" b="-19248"/>
          <a:stretch>
            <a:fillRect/>
          </a:stretch>
        </p:blipFill>
        <p:spPr/>
      </p:pic>
    </p:spTree>
    <p:extLst>
      <p:ext uri="{BB962C8B-B14F-4D97-AF65-F5344CB8AC3E}">
        <p14:creationId xmlns:p14="http://schemas.microsoft.com/office/powerpoint/2010/main" val="290293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Office of Disabilities</a:t>
            </a:r>
            <a:endParaRPr lang="en-US" dirty="0"/>
          </a:p>
        </p:txBody>
      </p:sp>
      <p:sp>
        <p:nvSpPr>
          <p:cNvPr id="3" name="Content Placeholder 2"/>
          <p:cNvSpPr>
            <a:spLocks noGrp="1"/>
          </p:cNvSpPr>
          <p:nvPr>
            <p:ph sz="half" idx="1"/>
          </p:nvPr>
        </p:nvSpPr>
        <p:spPr/>
        <p:txBody>
          <a:bodyPr/>
          <a:lstStyle/>
          <a:p>
            <a:r>
              <a:rPr lang="en-US" dirty="0" smtClean="0"/>
              <a:t>The office makes sure that people with disabilities are equal in the population in all aspects.</a:t>
            </a:r>
          </a:p>
          <a:p>
            <a:r>
              <a:rPr lang="en-US" dirty="0" smtClean="0"/>
              <a:t>Also provided information on the different laws. </a:t>
            </a:r>
            <a:endParaRPr lang="en-US" dirty="0"/>
          </a:p>
        </p:txBody>
      </p:sp>
      <p:pic>
        <p:nvPicPr>
          <p:cNvPr id="5" name="Content Placeholder 4"/>
          <p:cNvPicPr>
            <a:picLocks noGrp="1" noChangeAspect="1"/>
          </p:cNvPicPr>
          <p:nvPr>
            <p:ph sz="half" idx="2"/>
          </p:nvPr>
        </p:nvPicPr>
        <p:blipFill>
          <a:blip r:embed="rId3"/>
          <a:srcRect t="-75789" b="-75789"/>
          <a:stretch>
            <a:fillRect/>
          </a:stretch>
        </p:blipFill>
        <p:spPr/>
      </p:pic>
    </p:spTree>
    <p:extLst>
      <p:ext uri="{BB962C8B-B14F-4D97-AF65-F5344CB8AC3E}">
        <p14:creationId xmlns:p14="http://schemas.microsoft.com/office/powerpoint/2010/main" val="76438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Perkins Braille &amp; Talking Book Library</a:t>
            </a:r>
            <a:endParaRPr lang="en-US" dirty="0"/>
          </a:p>
        </p:txBody>
      </p:sp>
      <p:sp>
        <p:nvSpPr>
          <p:cNvPr id="3" name="Content Placeholder 2"/>
          <p:cNvSpPr>
            <a:spLocks noGrp="1"/>
          </p:cNvSpPr>
          <p:nvPr>
            <p:ph sz="half" idx="1"/>
          </p:nvPr>
        </p:nvSpPr>
        <p:spPr/>
        <p:txBody>
          <a:bodyPr/>
          <a:lstStyle/>
          <a:p>
            <a:r>
              <a:rPr lang="en-US" dirty="0" smtClean="0"/>
              <a:t>Two women who work in the library came with different pieces of technology that they </a:t>
            </a:r>
            <a:r>
              <a:rPr lang="en-US" dirty="0" smtClean="0"/>
              <a:t>use in the library. They were helpful and showed us how the technology is used. </a:t>
            </a:r>
            <a:r>
              <a:rPr lang="en-US" dirty="0" smtClean="0"/>
              <a:t>They also had many pamphlets that held information about the library. </a:t>
            </a:r>
            <a:endParaRPr lang="en-US" dirty="0"/>
          </a:p>
        </p:txBody>
      </p:sp>
      <p:pic>
        <p:nvPicPr>
          <p:cNvPr id="5" name="Content Placeholder 4" descr="IMG_2238.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8563" r="-8563"/>
          <a:stretch>
            <a:fillRect/>
          </a:stretch>
        </p:blipFill>
        <p:spPr>
          <a:xfrm rot="16200000">
            <a:off x="4648200" y="1735139"/>
            <a:ext cx="3566160" cy="4056062"/>
          </a:xfrm>
        </p:spPr>
      </p:pic>
    </p:spTree>
    <p:extLst>
      <p:ext uri="{BB962C8B-B14F-4D97-AF65-F5344CB8AC3E}">
        <p14:creationId xmlns:p14="http://schemas.microsoft.com/office/powerpoint/2010/main" val="1013093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Bike-</a:t>
            </a:r>
            <a:r>
              <a:rPr lang="en-US" dirty="0" err="1" smtClean="0"/>
              <a:t>on.com</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Bike-on has different equipment for people with disabilities, specifically those in wheelchairs. </a:t>
            </a:r>
          </a:p>
          <a:p>
            <a:r>
              <a:rPr lang="en-US" dirty="0" smtClean="0"/>
              <a:t>Different equipment includes wheelchairs, hand cycles, trikes, bath &amp; showe</a:t>
            </a:r>
            <a:r>
              <a:rPr lang="en-US" dirty="0" smtClean="0"/>
              <a:t>r equipment, and more.</a:t>
            </a:r>
            <a:endParaRPr lang="en-US" dirty="0"/>
          </a:p>
        </p:txBody>
      </p:sp>
      <p:pic>
        <p:nvPicPr>
          <p:cNvPr id="5" name="Content Placeholder 4"/>
          <p:cNvPicPr>
            <a:picLocks noGrp="1" noChangeAspect="1"/>
          </p:cNvPicPr>
          <p:nvPr>
            <p:ph sz="half" idx="2"/>
          </p:nvPr>
        </p:nvPicPr>
        <p:blipFill>
          <a:blip r:embed="rId3"/>
          <a:srcRect t="-43882" b="-43882"/>
          <a:stretch>
            <a:fillRect/>
          </a:stretch>
        </p:blipFill>
        <p:spPr/>
      </p:pic>
    </p:spTree>
    <p:extLst>
      <p:ext uri="{BB962C8B-B14F-4D97-AF65-F5344CB8AC3E}">
        <p14:creationId xmlns:p14="http://schemas.microsoft.com/office/powerpoint/2010/main" val="34128308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Pain Foundation</a:t>
            </a:r>
            <a:endParaRPr lang="en-US" dirty="0"/>
          </a:p>
        </p:txBody>
      </p:sp>
      <p:sp>
        <p:nvSpPr>
          <p:cNvPr id="3" name="Content Placeholder 2"/>
          <p:cNvSpPr>
            <a:spLocks noGrp="1"/>
          </p:cNvSpPr>
          <p:nvPr>
            <p:ph sz="half" idx="1"/>
          </p:nvPr>
        </p:nvSpPr>
        <p:spPr/>
        <p:txBody>
          <a:bodyPr/>
          <a:lstStyle/>
          <a:p>
            <a:r>
              <a:rPr lang="en-US" dirty="0" smtClean="0"/>
              <a:t>U.S Pain Foundation advocates for those who have chronic pain. </a:t>
            </a:r>
          </a:p>
          <a:p>
            <a:r>
              <a:rPr lang="en-US" dirty="0" smtClean="0"/>
              <a:t>The bracelet to the right is the one Julie received at the booth.</a:t>
            </a:r>
            <a:endParaRPr lang="en-US" dirty="0"/>
          </a:p>
        </p:txBody>
      </p:sp>
      <p:pic>
        <p:nvPicPr>
          <p:cNvPr id="6" name="Content Placeholder 5"/>
          <p:cNvPicPr>
            <a:picLocks noGrp="1" noChangeAspect="1"/>
          </p:cNvPicPr>
          <p:nvPr>
            <p:ph sz="half" idx="2"/>
          </p:nvPr>
        </p:nvPicPr>
        <p:blipFill>
          <a:blip r:embed="rId3"/>
          <a:srcRect t="-25923" b="-25923"/>
          <a:stretch>
            <a:fillRect/>
          </a:stretch>
        </p:blipFill>
        <p:spPr/>
      </p:pic>
    </p:spTree>
    <p:extLst>
      <p:ext uri="{BB962C8B-B14F-4D97-AF65-F5344CB8AC3E}">
        <p14:creationId xmlns:p14="http://schemas.microsoft.com/office/powerpoint/2010/main" val="29947603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 Sales Massachusetts</a:t>
            </a:r>
            <a:endParaRPr lang="en-US" dirty="0"/>
          </a:p>
        </p:txBody>
      </p:sp>
      <p:sp>
        <p:nvSpPr>
          <p:cNvPr id="3" name="Content Placeholder 2"/>
          <p:cNvSpPr>
            <a:spLocks noGrp="1"/>
          </p:cNvSpPr>
          <p:nvPr>
            <p:ph sz="half" idx="1"/>
          </p:nvPr>
        </p:nvSpPr>
        <p:spPr/>
        <p:txBody>
          <a:bodyPr/>
          <a:lstStyle/>
          <a:p>
            <a:r>
              <a:rPr lang="en-US" dirty="0" smtClean="0"/>
              <a:t>Easter Sales Massachusetts allows you to rent the equipment for 30 days, and they also set up the equipment for you.</a:t>
            </a:r>
          </a:p>
          <a:p>
            <a:r>
              <a:rPr lang="en-US" dirty="0" smtClean="0"/>
              <a:t>They have equipment for school and home. </a:t>
            </a:r>
            <a:endParaRPr lang="en-US" dirty="0"/>
          </a:p>
        </p:txBody>
      </p:sp>
      <p:pic>
        <p:nvPicPr>
          <p:cNvPr id="5" name="Content Placeholder 4" descr="IMG_2241.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8563" r="-8563"/>
          <a:stretch>
            <a:fillRect/>
          </a:stretch>
        </p:blipFill>
        <p:spPr/>
      </p:pic>
    </p:spTree>
    <p:extLst>
      <p:ext uri="{BB962C8B-B14F-4D97-AF65-F5344CB8AC3E}">
        <p14:creationId xmlns:p14="http://schemas.microsoft.com/office/powerpoint/2010/main" val="40565132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Carroll Store</a:t>
            </a:r>
            <a:endParaRPr lang="en-US" dirty="0"/>
          </a:p>
        </p:txBody>
      </p:sp>
      <p:sp>
        <p:nvSpPr>
          <p:cNvPr id="3" name="Content Placeholder 2"/>
          <p:cNvSpPr>
            <a:spLocks noGrp="1"/>
          </p:cNvSpPr>
          <p:nvPr>
            <p:ph sz="half" idx="1"/>
          </p:nvPr>
        </p:nvSpPr>
        <p:spPr/>
        <p:txBody>
          <a:bodyPr/>
          <a:lstStyle/>
          <a:p>
            <a:r>
              <a:rPr lang="en-US" dirty="0" smtClean="0"/>
              <a:t>The Carroll Store is equipped with items for visually impaired people. </a:t>
            </a:r>
          </a:p>
          <a:p>
            <a:r>
              <a:rPr lang="en-US" dirty="0" smtClean="0"/>
              <a:t>Items include bracelets, toys, games, etc. </a:t>
            </a:r>
            <a:endParaRPr lang="en-US" dirty="0"/>
          </a:p>
        </p:txBody>
      </p:sp>
      <p:pic>
        <p:nvPicPr>
          <p:cNvPr id="5" name="Content Placeholder 4"/>
          <p:cNvPicPr>
            <a:picLocks noGrp="1" noChangeAspect="1"/>
          </p:cNvPicPr>
          <p:nvPr>
            <p:ph sz="half" idx="2"/>
          </p:nvPr>
        </p:nvPicPr>
        <p:blipFill>
          <a:blip r:embed="rId3"/>
          <a:srcRect t="-73848" b="-73848"/>
          <a:stretch>
            <a:fillRect/>
          </a:stretch>
        </p:blipFill>
        <p:spPr/>
      </p:pic>
    </p:spTree>
    <p:extLst>
      <p:ext uri="{BB962C8B-B14F-4D97-AF65-F5344CB8AC3E}">
        <p14:creationId xmlns:p14="http://schemas.microsoft.com/office/powerpoint/2010/main" val="60622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Ataxia Foundation</a:t>
            </a:r>
            <a:endParaRPr lang="en-US" dirty="0"/>
          </a:p>
        </p:txBody>
      </p:sp>
      <p:sp>
        <p:nvSpPr>
          <p:cNvPr id="3" name="Content Placeholder 2"/>
          <p:cNvSpPr>
            <a:spLocks noGrp="1"/>
          </p:cNvSpPr>
          <p:nvPr>
            <p:ph sz="half" idx="1"/>
          </p:nvPr>
        </p:nvSpPr>
        <p:spPr/>
        <p:txBody>
          <a:bodyPr/>
          <a:lstStyle/>
          <a:p>
            <a:r>
              <a:rPr lang="en-US" dirty="0" smtClean="0"/>
              <a:t>This foundation serves to educate the population about ataxia as it isn’t well known.</a:t>
            </a:r>
            <a:endParaRPr lang="en-US" dirty="0"/>
          </a:p>
        </p:txBody>
      </p:sp>
      <p:sp>
        <p:nvSpPr>
          <p:cNvPr id="4" name="Content Placeholder 3"/>
          <p:cNvSpPr>
            <a:spLocks noGrp="1"/>
          </p:cNvSpPr>
          <p:nvPr>
            <p:ph sz="half" idx="2"/>
          </p:nvPr>
        </p:nvSpPr>
        <p:spPr/>
        <p:txBody>
          <a:bodyPr/>
          <a:lstStyle/>
          <a:p>
            <a:r>
              <a:rPr lang="en-US" dirty="0" smtClean="0">
                <a:hlinkClick r:id="rId3"/>
              </a:rPr>
              <a:t>Ataxia Foundation Videos</a:t>
            </a:r>
            <a:endParaRPr lang="en-US" dirty="0" smtClean="0"/>
          </a:p>
          <a:p>
            <a:pPr marL="0" indent="0">
              <a:buNone/>
            </a:pPr>
            <a:endParaRPr lang="en-US" dirty="0"/>
          </a:p>
        </p:txBody>
      </p:sp>
      <p:pic>
        <p:nvPicPr>
          <p:cNvPr id="6" name="Picture 5"/>
          <p:cNvPicPr>
            <a:picLocks noChangeAspect="1"/>
          </p:cNvPicPr>
          <p:nvPr/>
        </p:nvPicPr>
        <p:blipFill>
          <a:blip r:embed="rId4"/>
          <a:stretch>
            <a:fillRect/>
          </a:stretch>
        </p:blipFill>
        <p:spPr>
          <a:xfrm>
            <a:off x="5640520" y="2929798"/>
            <a:ext cx="1625600" cy="1625600"/>
          </a:xfrm>
          <a:prstGeom prst="rect">
            <a:avLst/>
          </a:prstGeom>
        </p:spPr>
      </p:pic>
    </p:spTree>
    <p:extLst>
      <p:ext uri="{BB962C8B-B14F-4D97-AF65-F5344CB8AC3E}">
        <p14:creationId xmlns:p14="http://schemas.microsoft.com/office/powerpoint/2010/main" val="263324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Zot</a:t>
            </a:r>
            <a:r>
              <a:rPr lang="en-US" dirty="0" smtClean="0"/>
              <a:t> </a:t>
            </a:r>
            <a:r>
              <a:rPr lang="en-US" dirty="0" err="1" smtClean="0"/>
              <a:t>Artz</a:t>
            </a:r>
            <a:endParaRPr lang="en-US" dirty="0"/>
          </a:p>
        </p:txBody>
      </p:sp>
      <p:sp>
        <p:nvSpPr>
          <p:cNvPr id="3" name="Content Placeholder 2"/>
          <p:cNvSpPr>
            <a:spLocks noGrp="1"/>
          </p:cNvSpPr>
          <p:nvPr>
            <p:ph sz="half" idx="1"/>
          </p:nvPr>
        </p:nvSpPr>
        <p:spPr/>
        <p:txBody>
          <a:bodyPr/>
          <a:lstStyle/>
          <a:p>
            <a:r>
              <a:rPr lang="en-US" dirty="0" err="1" smtClean="0"/>
              <a:t>Zot</a:t>
            </a:r>
            <a:r>
              <a:rPr lang="en-US" dirty="0" smtClean="0"/>
              <a:t> </a:t>
            </a:r>
            <a:r>
              <a:rPr lang="en-US" dirty="0" err="1" smtClean="0"/>
              <a:t>Artz</a:t>
            </a:r>
            <a:r>
              <a:rPr lang="en-US" dirty="0" smtClean="0"/>
              <a:t> is a company that uses art to connect students with disabilities. The art activities are modified to support all types of disabilities. </a:t>
            </a:r>
          </a:p>
          <a:p>
            <a:r>
              <a:rPr lang="en-US" dirty="0" smtClean="0"/>
              <a:t>The picture to the right is a mural made from wheelchairs. </a:t>
            </a:r>
            <a:endParaRPr lang="en-US" dirty="0"/>
          </a:p>
        </p:txBody>
      </p:sp>
      <p:pic>
        <p:nvPicPr>
          <p:cNvPr id="5" name="Content Placeholder 4" descr="IMG_2242.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8563" r="-8563"/>
          <a:stretch>
            <a:fillRect/>
          </a:stretch>
        </p:blipFill>
        <p:spPr/>
      </p:pic>
    </p:spTree>
    <p:extLst>
      <p:ext uri="{BB962C8B-B14F-4D97-AF65-F5344CB8AC3E}">
        <p14:creationId xmlns:p14="http://schemas.microsoft.com/office/powerpoint/2010/main" val="349515573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419</TotalTime>
  <Words>1371</Words>
  <Application>Microsoft Macintosh PowerPoint</Application>
  <PresentationFormat>On-screen Show (4:3)</PresentationFormat>
  <Paragraphs>95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Inkwell</vt:lpstr>
      <vt:lpstr>Abilities Expo </vt:lpstr>
      <vt:lpstr>Spaulding Adaptive Sports</vt:lpstr>
      <vt:lpstr>Perkins Braille &amp; Talking Book Library</vt:lpstr>
      <vt:lpstr>Bike-on.com </vt:lpstr>
      <vt:lpstr>U.S Pain Foundation</vt:lpstr>
      <vt:lpstr>Easter Sales Massachusetts</vt:lpstr>
      <vt:lpstr>The Carroll Store</vt:lpstr>
      <vt:lpstr>National Ataxia Foundation</vt:lpstr>
      <vt:lpstr>Zot Artz</vt:lpstr>
      <vt:lpstr>Wheelchair Basketball</vt:lpstr>
      <vt:lpstr>NewPro</vt:lpstr>
      <vt:lpstr>Smirthwaite</vt:lpstr>
      <vt:lpstr>Freedom Concepts Inc.</vt:lpstr>
      <vt:lpstr>Integrative Hyberbaric Centers</vt:lpstr>
      <vt:lpstr>The Ablegamers charity </vt:lpstr>
      <vt:lpstr>MDA: fighting muscle disease</vt:lpstr>
      <vt:lpstr>Hawaiian Moon</vt:lpstr>
      <vt:lpstr>FreedomTRAX </vt:lpstr>
      <vt:lpstr>BraunAbility </vt:lpstr>
      <vt:lpstr>Massachusetts Office of Disabilities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Abilities Expo </dc:title>
  <dc:creator>Katie Kostell</dc:creator>
  <cp:lastModifiedBy>Julie Sodergren</cp:lastModifiedBy>
  <cp:revision>18</cp:revision>
  <dcterms:created xsi:type="dcterms:W3CDTF">2015-09-25T13:28:58Z</dcterms:created>
  <dcterms:modified xsi:type="dcterms:W3CDTF">2015-10-02T15:38:30Z</dcterms:modified>
</cp:coreProperties>
</file>