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-19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4D8DEE8-7A87-4E01-8ADE-4C49CDD43F74}" type="datetime1">
              <a:rPr lang="en-US" smtClean="0"/>
              <a:pPr/>
              <a:t>12/16/15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9461-E3EB-40CD-B93F-E5CBBBD8E0BA}" type="datetimeFigureOut">
              <a:rPr lang="en-US" smtClean="0"/>
              <a:pPr/>
              <a:t>12/16/15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7543-9AAE-4E9F-B28C-4FCCFD07D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8FA3-38AD-400D-A4D2-18E8EF129E5F}" type="datetime1">
              <a:rPr lang="en-US" smtClean="0"/>
              <a:pPr/>
              <a:t>12/16/15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F424-F111-43CB-9C75-D52325012943}" type="datetime1">
              <a:rPr lang="en-US" smtClean="0"/>
              <a:pPr/>
              <a:t>12/16/15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A8BBF0-342D-409A-9C0A-B1B451E92883}" type="datetime1">
              <a:rPr lang="en-US" smtClean="0"/>
              <a:pPr/>
              <a:t>12/16/15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A190-4BDC-4D39-B5BB-A14B3E8B1B3D}" type="datetime1">
              <a:rPr lang="en-US" smtClean="0"/>
              <a:pPr/>
              <a:t>12/16/15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52F2-9B11-4FC0-9217-7D20B3AC9849}" type="datetime1">
              <a:rPr lang="en-US" smtClean="0"/>
              <a:pPr/>
              <a:t>12/16/15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3737-8506-438E-ABC0-0BE7E06DCCA6}" type="datetime1">
              <a:rPr lang="en-US" smtClean="0"/>
              <a:pPr/>
              <a:t>12/16/15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58AA-1C84-40C9-BFEE-631CCB17636C}" type="datetime1">
              <a:rPr lang="en-US" smtClean="0"/>
              <a:pPr/>
              <a:t>12/16/15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42C1-4E96-413B-B72E-6C4B39D85C9D}" type="datetime1">
              <a:rPr lang="en-US" smtClean="0"/>
              <a:pPr/>
              <a:t>12/16/15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2AA2-D442-471A-9D69-80392E1E581D}" type="datetime1">
              <a:rPr lang="en-US" smtClean="0"/>
              <a:pPr/>
              <a:t>12/16/15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C43563C-D9B3-4432-B336-144C997D6215}" type="datetime1">
              <a:rPr lang="en-US" smtClean="0"/>
              <a:pPr/>
              <a:t>12/16/15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Assistive Technology for Matthew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522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10-02 at 7.48.1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972" r="-97972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Kids learn football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831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10-02 at 7.33.4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9" b="5669"/>
          <a:stretch>
            <a:fillRect/>
          </a:stretch>
        </p:blipFill>
        <p:spPr>
          <a:xfrm>
            <a:off x="381000" y="1910417"/>
            <a:ext cx="8407893" cy="440740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Library of virtual MANIPULATIVE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903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10-02 at 7.41.1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81" r="-11381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fUNBRAIN.COM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458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10-02 at 7.42.1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2" r="7122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EYEGAZE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013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10-02 at 7.43.0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9" b="20929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JAco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812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10-02 at 7.36.5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7" b="3407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Abcya.com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472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10-02 at 7.45.2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9" b="10259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TouchybOOKS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645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10-02 at 7.49.1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709" b="-36709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Madden </a:t>
            </a:r>
            <a:r>
              <a:rPr lang="en-US" dirty="0" err="1" smtClean="0"/>
              <a:t>nfl</a:t>
            </a:r>
            <a:r>
              <a:rPr lang="en-US" dirty="0" smtClean="0"/>
              <a:t>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428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10-02 at 7.47.4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502" r="-41502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Sports illustrated: KIDS!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5026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26</TotalTime>
  <Words>25</Words>
  <Application>Microsoft Macintosh PowerPoint</Application>
  <PresentationFormat>On-screen Show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Grid</vt:lpstr>
      <vt:lpstr>Assistive Technology for Matthew</vt:lpstr>
      <vt:lpstr>National Library of virtual MANIPULATIVE</vt:lpstr>
      <vt:lpstr>fUNBRAIN.COM</vt:lpstr>
      <vt:lpstr>EYEGAZE </vt:lpstr>
      <vt:lpstr>JAco </vt:lpstr>
      <vt:lpstr>Abcya.com</vt:lpstr>
      <vt:lpstr>TouchybOOKS</vt:lpstr>
      <vt:lpstr>Madden nfl 11</vt:lpstr>
      <vt:lpstr>Sports illustrated: KIDS!</vt:lpstr>
      <vt:lpstr>Kids learn football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Assistive Technology for Matthew</dc:title>
  <dc:creator>Katie Kostell</dc:creator>
  <cp:lastModifiedBy>Toni-ann Capillo</cp:lastModifiedBy>
  <cp:revision>3</cp:revision>
  <dcterms:created xsi:type="dcterms:W3CDTF">2015-10-02T23:30:53Z</dcterms:created>
  <dcterms:modified xsi:type="dcterms:W3CDTF">2015-12-16T21:33:46Z</dcterms:modified>
</cp:coreProperties>
</file>