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10/2/15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10/2/15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10/2/15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10/2/15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10/2/15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10/2/15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10/2/15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Assistive Technology for Matthew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2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02 at 7.48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972" r="-9797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Kids learn football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3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02 at 7.33.4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" b="5669"/>
          <a:stretch>
            <a:fillRect/>
          </a:stretch>
        </p:blipFill>
        <p:spPr>
          <a:xfrm>
            <a:off x="381000" y="1910417"/>
            <a:ext cx="8407893" cy="44074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Library of virtual MANIPULATIVE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0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02 at 7.41.1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81" r="-1138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fUNBRAIN.COM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5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02 at 7.42.1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" r="712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EYEGAZE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1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02 at 7.43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9" b="2092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1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02 at 7.36.5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" b="340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Abcya.com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7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02 at 7.45.2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9" b="1025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TouchybOOKS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4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02 at 7.49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709" b="-3670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Madden </a:t>
            </a:r>
            <a:r>
              <a:rPr lang="en-US" dirty="0" err="1" smtClean="0"/>
              <a:t>nfl</a:t>
            </a:r>
            <a:r>
              <a:rPr lang="en-US" dirty="0" smtClean="0"/>
              <a:t>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2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02 at 7.47.4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502" r="-4150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illustrated: KIDS!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02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26</TotalTime>
  <Words>25</Words>
  <Application>Microsoft Macintosh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Grid</vt:lpstr>
      <vt:lpstr>Assistive Technology for Matthew</vt:lpstr>
      <vt:lpstr>National Library of virtual MANIPULATIVE</vt:lpstr>
      <vt:lpstr>fUNBRAIN.COM</vt:lpstr>
      <vt:lpstr>EYEGAZE </vt:lpstr>
      <vt:lpstr>JAco </vt:lpstr>
      <vt:lpstr>Abcya.com</vt:lpstr>
      <vt:lpstr>TouchybOOKS</vt:lpstr>
      <vt:lpstr>Madden nfl 11</vt:lpstr>
      <vt:lpstr>Sports illustrated: KIDS!</vt:lpstr>
      <vt:lpstr>Kids learn football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Assistive Technology for Matthew</dc:title>
  <dc:creator>Katie Kostell</dc:creator>
  <cp:lastModifiedBy>Sarah Mitri</cp:lastModifiedBy>
  <cp:revision>3</cp:revision>
  <dcterms:created xsi:type="dcterms:W3CDTF">2015-10-02T23:30:53Z</dcterms:created>
  <dcterms:modified xsi:type="dcterms:W3CDTF">2015-10-03T00:00:12Z</dcterms:modified>
</cp:coreProperties>
</file>