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9" d="100"/>
          <a:sy n="59" d="100"/>
        </p:scale>
        <p:origin x="-194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3B8355-C4A0-9F4E-ADE4-E6D2F994AA2E}" type="datetimeFigureOut">
              <a:rPr lang="en-US" smtClean="0"/>
              <a:t>10/2/15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4653FB-354C-BC41-8D8C-D19A80DB9A2B}" type="slidenum">
              <a:rPr lang="en-US" smtClean="0"/>
              <a:t>‹#›</a:t>
            </a:fld>
            <a:endParaRPr lang="en-US"/>
          </a:p>
        </p:txBody>
      </p:sp>
    </p:spTree>
    <p:extLst>
      <p:ext uri="{BB962C8B-B14F-4D97-AF65-F5344CB8AC3E}">
        <p14:creationId xmlns:p14="http://schemas.microsoft.com/office/powerpoint/2010/main" val="16504705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found this to be very interesting</a:t>
            </a:r>
            <a:r>
              <a:rPr lang="en-US" baseline="0" dirty="0" smtClean="0"/>
              <a:t> that the cities of Boston and Cambridge present a community film series that allows its community to explore culture, celebrate disability culture, share a love of cinema, socialize and share experiences and new discoveries, and challenge the way that people with disabilities are portrayed in pop. culture. </a:t>
            </a:r>
            <a:endParaRPr lang="en-US" dirty="0"/>
          </a:p>
        </p:txBody>
      </p:sp>
      <p:sp>
        <p:nvSpPr>
          <p:cNvPr id="4" name="Slide Number Placeholder 3"/>
          <p:cNvSpPr>
            <a:spLocks noGrp="1"/>
          </p:cNvSpPr>
          <p:nvPr>
            <p:ph type="sldNum" sz="quarter" idx="10"/>
          </p:nvPr>
        </p:nvSpPr>
        <p:spPr/>
        <p:txBody>
          <a:bodyPr/>
          <a:lstStyle/>
          <a:p>
            <a:fld id="{8E4653FB-354C-BC41-8D8C-D19A80DB9A2B}" type="slidenum">
              <a:rPr lang="en-US" smtClean="0"/>
              <a:t>2</a:t>
            </a:fld>
            <a:endParaRPr lang="en-US"/>
          </a:p>
        </p:txBody>
      </p:sp>
    </p:spTree>
    <p:extLst>
      <p:ext uri="{BB962C8B-B14F-4D97-AF65-F5344CB8AC3E}">
        <p14:creationId xmlns:p14="http://schemas.microsoft.com/office/powerpoint/2010/main" val="4088777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Great for students who are blind or</a:t>
            </a:r>
            <a:r>
              <a:rPr lang="en-US" baseline="0" dirty="0" smtClean="0"/>
              <a:t> do not know how to read. Allows many different languages </a:t>
            </a:r>
            <a:endParaRPr lang="en-US" dirty="0"/>
          </a:p>
        </p:txBody>
      </p:sp>
      <p:sp>
        <p:nvSpPr>
          <p:cNvPr id="4" name="Slide Number Placeholder 3"/>
          <p:cNvSpPr>
            <a:spLocks noGrp="1"/>
          </p:cNvSpPr>
          <p:nvPr>
            <p:ph type="sldNum" sz="quarter" idx="10"/>
          </p:nvPr>
        </p:nvSpPr>
        <p:spPr/>
        <p:txBody>
          <a:bodyPr/>
          <a:lstStyle/>
          <a:p>
            <a:fld id="{8E4653FB-354C-BC41-8D8C-D19A80DB9A2B}" type="slidenum">
              <a:rPr lang="en-US" smtClean="0"/>
              <a:t>12</a:t>
            </a:fld>
            <a:endParaRPr lang="en-US"/>
          </a:p>
        </p:txBody>
      </p:sp>
    </p:spTree>
    <p:extLst>
      <p:ext uri="{BB962C8B-B14F-4D97-AF65-F5344CB8AC3E}">
        <p14:creationId xmlns:p14="http://schemas.microsoft.com/office/powerpoint/2010/main" val="4235459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People</a:t>
            </a:r>
            <a:r>
              <a:rPr lang="en-US" baseline="0" dirty="0" smtClean="0"/>
              <a:t> and students who do not have mobility of there upper body could really benefit from this software. It would allow them to access many things online and on a computer through the use of their voice. I have never seen this software being used in a school but I feel it would be  great option for younger kids to start to use and become familiar with where the technology is always improving it is important to familiarize all kids with technology </a:t>
            </a:r>
            <a:endParaRPr lang="en-US" dirty="0"/>
          </a:p>
        </p:txBody>
      </p:sp>
      <p:sp>
        <p:nvSpPr>
          <p:cNvPr id="4" name="Slide Number Placeholder 3"/>
          <p:cNvSpPr>
            <a:spLocks noGrp="1"/>
          </p:cNvSpPr>
          <p:nvPr>
            <p:ph type="sldNum" sz="quarter" idx="10"/>
          </p:nvPr>
        </p:nvSpPr>
        <p:spPr/>
        <p:txBody>
          <a:bodyPr/>
          <a:lstStyle/>
          <a:p>
            <a:fld id="{8E4653FB-354C-BC41-8D8C-D19A80DB9A2B}" type="slidenum">
              <a:rPr lang="en-US" smtClean="0"/>
              <a:t>15</a:t>
            </a:fld>
            <a:endParaRPr lang="en-US"/>
          </a:p>
        </p:txBody>
      </p:sp>
    </p:spTree>
    <p:extLst>
      <p:ext uri="{BB962C8B-B14F-4D97-AF65-F5344CB8AC3E}">
        <p14:creationId xmlns:p14="http://schemas.microsoft.com/office/powerpoint/2010/main" val="869734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perfect for</a:t>
            </a:r>
            <a:r>
              <a:rPr lang="en-US" baseline="0" dirty="0" smtClean="0"/>
              <a:t> people who are blind. The device is small in  size and allows for you to keep your mobile device in your pocket and still have access to it through the focus device </a:t>
            </a:r>
            <a:endParaRPr lang="en-US" dirty="0"/>
          </a:p>
        </p:txBody>
      </p:sp>
      <p:sp>
        <p:nvSpPr>
          <p:cNvPr id="4" name="Slide Number Placeholder 3"/>
          <p:cNvSpPr>
            <a:spLocks noGrp="1"/>
          </p:cNvSpPr>
          <p:nvPr>
            <p:ph type="sldNum" sz="quarter" idx="10"/>
          </p:nvPr>
        </p:nvSpPr>
        <p:spPr/>
        <p:txBody>
          <a:bodyPr/>
          <a:lstStyle/>
          <a:p>
            <a:fld id="{8E4653FB-354C-BC41-8D8C-D19A80DB9A2B}" type="slidenum">
              <a:rPr lang="en-US" smtClean="0"/>
              <a:t>18</a:t>
            </a:fld>
            <a:endParaRPr lang="en-US"/>
          </a:p>
        </p:txBody>
      </p:sp>
    </p:spTree>
    <p:extLst>
      <p:ext uri="{BB962C8B-B14F-4D97-AF65-F5344CB8AC3E}">
        <p14:creationId xmlns:p14="http://schemas.microsoft.com/office/powerpoint/2010/main" val="168397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4653FB-354C-BC41-8D8C-D19A80DB9A2B}" type="slidenum">
              <a:rPr lang="en-US" smtClean="0"/>
              <a:t>19</a:t>
            </a:fld>
            <a:endParaRPr lang="en-US"/>
          </a:p>
        </p:txBody>
      </p:sp>
    </p:spTree>
    <p:extLst>
      <p:ext uri="{BB962C8B-B14F-4D97-AF65-F5344CB8AC3E}">
        <p14:creationId xmlns:p14="http://schemas.microsoft.com/office/powerpoint/2010/main" val="2190370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noticed on the Quantum website they have a a wheelchair that looks and folds just like a stroller would this chair is made for smaller children. It is called the kids fast wheelchair </a:t>
            </a:r>
            <a:endParaRPr lang="en-US" dirty="0"/>
          </a:p>
        </p:txBody>
      </p:sp>
      <p:sp>
        <p:nvSpPr>
          <p:cNvPr id="4" name="Slide Number Placeholder 3"/>
          <p:cNvSpPr>
            <a:spLocks noGrp="1"/>
          </p:cNvSpPr>
          <p:nvPr>
            <p:ph type="sldNum" sz="quarter" idx="10"/>
          </p:nvPr>
        </p:nvSpPr>
        <p:spPr/>
        <p:txBody>
          <a:bodyPr/>
          <a:lstStyle/>
          <a:p>
            <a:fld id="{8E4653FB-354C-BC41-8D8C-D19A80DB9A2B}" type="slidenum">
              <a:rPr lang="en-US" smtClean="0"/>
              <a:t>20</a:t>
            </a:fld>
            <a:endParaRPr lang="en-US"/>
          </a:p>
        </p:txBody>
      </p:sp>
    </p:spTree>
    <p:extLst>
      <p:ext uri="{BB962C8B-B14F-4D97-AF65-F5344CB8AC3E}">
        <p14:creationId xmlns:p14="http://schemas.microsoft.com/office/powerpoint/2010/main" val="1779300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4653FB-354C-BC41-8D8C-D19A80DB9A2B}" type="slidenum">
              <a:rPr lang="en-US" smtClean="0"/>
              <a:t>21</a:t>
            </a:fld>
            <a:endParaRPr lang="en-US"/>
          </a:p>
        </p:txBody>
      </p:sp>
    </p:spTree>
    <p:extLst>
      <p:ext uri="{BB962C8B-B14F-4D97-AF65-F5344CB8AC3E}">
        <p14:creationId xmlns:p14="http://schemas.microsoft.com/office/powerpoint/2010/main" val="483275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think</a:t>
            </a:r>
            <a:r>
              <a:rPr lang="en-US" baseline="0" dirty="0" smtClean="0"/>
              <a:t> that MBTA access guide online is very useful to people traveling with disabilities. People with disabilities have to plan when taking the T. Because not all locations are accessible to people with certain disabilities. This online tool is useful for people who live in and or our visiting the Boston area. </a:t>
            </a:r>
            <a:endParaRPr lang="en-US" dirty="0"/>
          </a:p>
        </p:txBody>
      </p:sp>
      <p:sp>
        <p:nvSpPr>
          <p:cNvPr id="4" name="Slide Number Placeholder 3"/>
          <p:cNvSpPr>
            <a:spLocks noGrp="1"/>
          </p:cNvSpPr>
          <p:nvPr>
            <p:ph type="sldNum" sz="quarter" idx="10"/>
          </p:nvPr>
        </p:nvSpPr>
        <p:spPr/>
        <p:txBody>
          <a:bodyPr/>
          <a:lstStyle/>
          <a:p>
            <a:fld id="{8E4653FB-354C-BC41-8D8C-D19A80DB9A2B}" type="slidenum">
              <a:rPr lang="en-US" smtClean="0"/>
              <a:t>3</a:t>
            </a:fld>
            <a:endParaRPr lang="en-US"/>
          </a:p>
        </p:txBody>
      </p:sp>
    </p:spTree>
    <p:extLst>
      <p:ext uri="{BB962C8B-B14F-4D97-AF65-F5344CB8AC3E}">
        <p14:creationId xmlns:p14="http://schemas.microsoft.com/office/powerpoint/2010/main" val="2705527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wheelchairs come with many different</a:t>
            </a:r>
            <a:r>
              <a:rPr lang="en-US" baseline="0" dirty="0" smtClean="0"/>
              <a:t> functions allowing children and adults to partake in everyday actives. These wheelchairs can be customized to fit each and very person to their exact desires and needs. They even offer a standing wheelchair. Before the expo center I was not aware that they offered standing wheelchairs. It was amazing to see how far assistive technology has come. The company started off small in a mans basement in Sweden. </a:t>
            </a:r>
            <a:endParaRPr lang="en-US" dirty="0"/>
          </a:p>
        </p:txBody>
      </p:sp>
      <p:sp>
        <p:nvSpPr>
          <p:cNvPr id="4" name="Slide Number Placeholder 3"/>
          <p:cNvSpPr>
            <a:spLocks noGrp="1"/>
          </p:cNvSpPr>
          <p:nvPr>
            <p:ph type="sldNum" sz="quarter" idx="10"/>
          </p:nvPr>
        </p:nvSpPr>
        <p:spPr/>
        <p:txBody>
          <a:bodyPr/>
          <a:lstStyle/>
          <a:p>
            <a:fld id="{8E4653FB-354C-BC41-8D8C-D19A80DB9A2B}" type="slidenum">
              <a:rPr lang="en-US" smtClean="0"/>
              <a:t>4</a:t>
            </a:fld>
            <a:endParaRPr lang="en-US"/>
          </a:p>
        </p:txBody>
      </p:sp>
    </p:spTree>
    <p:extLst>
      <p:ext uri="{BB962C8B-B14F-4D97-AF65-F5344CB8AC3E}">
        <p14:creationId xmlns:p14="http://schemas.microsoft.com/office/powerpoint/2010/main" val="3280876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got to meet</a:t>
            </a:r>
            <a:r>
              <a:rPr lang="en-US" baseline="0" dirty="0" smtClean="0"/>
              <a:t> Ernie Espinoza VP of sales he passes on a lot of information. Then asked if I had ever sat in a wheelchair before. Of course I hadn't so I had told him. And he was in a bit of shock that us special education students were never told to sit in a wheelchair before. I first I thought it would be offender but after it really gave you a different perspective and outlook on how they view things. He was very positive and accepting of his condition. </a:t>
            </a:r>
            <a:endParaRPr lang="en-US" dirty="0"/>
          </a:p>
        </p:txBody>
      </p:sp>
      <p:sp>
        <p:nvSpPr>
          <p:cNvPr id="4" name="Slide Number Placeholder 3"/>
          <p:cNvSpPr>
            <a:spLocks noGrp="1"/>
          </p:cNvSpPr>
          <p:nvPr>
            <p:ph type="sldNum" sz="quarter" idx="10"/>
          </p:nvPr>
        </p:nvSpPr>
        <p:spPr/>
        <p:txBody>
          <a:bodyPr/>
          <a:lstStyle/>
          <a:p>
            <a:fld id="{8E4653FB-354C-BC41-8D8C-D19A80DB9A2B}" type="slidenum">
              <a:rPr lang="en-US" smtClean="0"/>
              <a:t>5</a:t>
            </a:fld>
            <a:endParaRPr lang="en-US"/>
          </a:p>
        </p:txBody>
      </p:sp>
    </p:spTree>
    <p:extLst>
      <p:ext uri="{BB962C8B-B14F-4D97-AF65-F5344CB8AC3E}">
        <p14:creationId xmlns:p14="http://schemas.microsoft.com/office/powerpoint/2010/main" val="1238977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had never</a:t>
            </a:r>
            <a:r>
              <a:rPr lang="en-US" baseline="0" dirty="0" smtClean="0"/>
              <a:t> seen anything like this before so this was very interesting. Its such  great idea. Fun to know that they will be coming to </a:t>
            </a:r>
            <a:r>
              <a:rPr lang="en-US" baseline="0" dirty="0" err="1" smtClean="0"/>
              <a:t>wheelock</a:t>
            </a:r>
            <a:r>
              <a:rPr lang="en-US" baseline="0" dirty="0" smtClean="0"/>
              <a:t> at some point. The more people that know about resources such as this the better. </a:t>
            </a:r>
            <a:endParaRPr lang="en-US" dirty="0"/>
          </a:p>
        </p:txBody>
      </p:sp>
      <p:sp>
        <p:nvSpPr>
          <p:cNvPr id="4" name="Slide Number Placeholder 3"/>
          <p:cNvSpPr>
            <a:spLocks noGrp="1"/>
          </p:cNvSpPr>
          <p:nvPr>
            <p:ph type="sldNum" sz="quarter" idx="10"/>
          </p:nvPr>
        </p:nvSpPr>
        <p:spPr/>
        <p:txBody>
          <a:bodyPr/>
          <a:lstStyle/>
          <a:p>
            <a:fld id="{8E4653FB-354C-BC41-8D8C-D19A80DB9A2B}" type="slidenum">
              <a:rPr lang="en-US" smtClean="0"/>
              <a:t>6</a:t>
            </a:fld>
            <a:endParaRPr lang="en-US"/>
          </a:p>
        </p:txBody>
      </p:sp>
    </p:spTree>
    <p:extLst>
      <p:ext uri="{BB962C8B-B14F-4D97-AF65-F5344CB8AC3E}">
        <p14:creationId xmlns:p14="http://schemas.microsoft.com/office/powerpoint/2010/main" val="238063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Found this to be a good way</a:t>
            </a:r>
            <a:r>
              <a:rPr lang="en-US" baseline="0" dirty="0" smtClean="0"/>
              <a:t> for disabled women to voice what goes in their community so others can better </a:t>
            </a:r>
            <a:r>
              <a:rPr lang="en-US" baseline="0" dirty="0" err="1" smtClean="0"/>
              <a:t>understadn</a:t>
            </a:r>
            <a:r>
              <a:rPr lang="en-US" baseline="0" dirty="0" smtClean="0"/>
              <a:t> and respect them.</a:t>
            </a:r>
            <a:endParaRPr lang="en-US" dirty="0"/>
          </a:p>
        </p:txBody>
      </p:sp>
      <p:sp>
        <p:nvSpPr>
          <p:cNvPr id="4" name="Slide Number Placeholder 3"/>
          <p:cNvSpPr>
            <a:spLocks noGrp="1"/>
          </p:cNvSpPr>
          <p:nvPr>
            <p:ph type="sldNum" sz="quarter" idx="10"/>
          </p:nvPr>
        </p:nvSpPr>
        <p:spPr/>
        <p:txBody>
          <a:bodyPr/>
          <a:lstStyle/>
          <a:p>
            <a:fld id="{8E4653FB-354C-BC41-8D8C-D19A80DB9A2B}" type="slidenum">
              <a:rPr lang="en-US" smtClean="0"/>
              <a:t>7</a:t>
            </a:fld>
            <a:endParaRPr lang="en-US"/>
          </a:p>
        </p:txBody>
      </p:sp>
    </p:spTree>
    <p:extLst>
      <p:ext uri="{BB962C8B-B14F-4D97-AF65-F5344CB8AC3E}">
        <p14:creationId xmlns:p14="http://schemas.microsoft.com/office/powerpoint/2010/main" val="1645111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Along with many of the other wheelchairs I never knew</a:t>
            </a:r>
            <a:r>
              <a:rPr lang="en-US" baseline="0" dirty="0" smtClean="0"/>
              <a:t> that they created wheelchairs like this. Its amazing how far technology has come and how many more experiences disabled people are able to experience because of this great technology </a:t>
            </a:r>
            <a:endParaRPr lang="en-US" dirty="0"/>
          </a:p>
        </p:txBody>
      </p:sp>
      <p:sp>
        <p:nvSpPr>
          <p:cNvPr id="4" name="Slide Number Placeholder 3"/>
          <p:cNvSpPr>
            <a:spLocks noGrp="1"/>
          </p:cNvSpPr>
          <p:nvPr>
            <p:ph type="sldNum" sz="quarter" idx="10"/>
          </p:nvPr>
        </p:nvSpPr>
        <p:spPr/>
        <p:txBody>
          <a:bodyPr/>
          <a:lstStyle/>
          <a:p>
            <a:fld id="{8E4653FB-354C-BC41-8D8C-D19A80DB9A2B}" type="slidenum">
              <a:rPr lang="en-US" smtClean="0"/>
              <a:t>9</a:t>
            </a:fld>
            <a:endParaRPr lang="en-US"/>
          </a:p>
        </p:txBody>
      </p:sp>
    </p:spTree>
    <p:extLst>
      <p:ext uri="{BB962C8B-B14F-4D97-AF65-F5344CB8AC3E}">
        <p14:creationId xmlns:p14="http://schemas.microsoft.com/office/powerpoint/2010/main" val="3145750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Rental option is awesome. The</a:t>
            </a:r>
            <a:r>
              <a:rPr lang="en-US" baseline="0" dirty="0" smtClean="0"/>
              <a:t> northeast passage way is also pretty local located in Dover New Hampshire </a:t>
            </a:r>
            <a:endParaRPr lang="en-US" dirty="0"/>
          </a:p>
        </p:txBody>
      </p:sp>
      <p:sp>
        <p:nvSpPr>
          <p:cNvPr id="4" name="Slide Number Placeholder 3"/>
          <p:cNvSpPr>
            <a:spLocks noGrp="1"/>
          </p:cNvSpPr>
          <p:nvPr>
            <p:ph type="sldNum" sz="quarter" idx="10"/>
          </p:nvPr>
        </p:nvSpPr>
        <p:spPr/>
        <p:txBody>
          <a:bodyPr/>
          <a:lstStyle/>
          <a:p>
            <a:fld id="{8E4653FB-354C-BC41-8D8C-D19A80DB9A2B}" type="slidenum">
              <a:rPr lang="en-US" smtClean="0"/>
              <a:t>10</a:t>
            </a:fld>
            <a:endParaRPr lang="en-US"/>
          </a:p>
        </p:txBody>
      </p:sp>
    </p:spTree>
    <p:extLst>
      <p:ext uri="{BB962C8B-B14F-4D97-AF65-F5344CB8AC3E}">
        <p14:creationId xmlns:p14="http://schemas.microsoft.com/office/powerpoint/2010/main" val="4235947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a:t>
            </a:r>
            <a:r>
              <a:rPr lang="en-US" baseline="0" dirty="0" smtClean="0"/>
              <a:t> help students with vision loss. Light weight so it can be carried to and from school. Can be used at home and in school </a:t>
            </a:r>
            <a:endParaRPr lang="en-US" dirty="0"/>
          </a:p>
        </p:txBody>
      </p:sp>
      <p:sp>
        <p:nvSpPr>
          <p:cNvPr id="4" name="Slide Number Placeholder 3"/>
          <p:cNvSpPr>
            <a:spLocks noGrp="1"/>
          </p:cNvSpPr>
          <p:nvPr>
            <p:ph type="sldNum" sz="quarter" idx="10"/>
          </p:nvPr>
        </p:nvSpPr>
        <p:spPr/>
        <p:txBody>
          <a:bodyPr/>
          <a:lstStyle/>
          <a:p>
            <a:fld id="{8E4653FB-354C-BC41-8D8C-D19A80DB9A2B}" type="slidenum">
              <a:rPr lang="en-US" smtClean="0"/>
              <a:t>11</a:t>
            </a:fld>
            <a:endParaRPr lang="en-US"/>
          </a:p>
        </p:txBody>
      </p:sp>
    </p:spTree>
    <p:extLst>
      <p:ext uri="{BB962C8B-B14F-4D97-AF65-F5344CB8AC3E}">
        <p14:creationId xmlns:p14="http://schemas.microsoft.com/office/powerpoint/2010/main" val="3916326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36C4BA47-9337-8043-A013-BDE85C817715}" type="datetimeFigureOut">
              <a:rPr lang="en-US" smtClean="0"/>
              <a:t>10/2/15</a:t>
            </a:fld>
            <a:endParaRPr lang="en-US"/>
          </a:p>
        </p:txBody>
      </p:sp>
      <p:sp>
        <p:nvSpPr>
          <p:cNvPr id="17" name="Slide Number Placeholder 16"/>
          <p:cNvSpPr>
            <a:spLocks noGrp="1"/>
          </p:cNvSpPr>
          <p:nvPr>
            <p:ph type="sldNum" sz="quarter" idx="11"/>
          </p:nvPr>
        </p:nvSpPr>
        <p:spPr/>
        <p:txBody>
          <a:bodyPr/>
          <a:lstStyle/>
          <a:p>
            <a:fld id="{74DDE45F-8735-9E45-B50E-1FED4926C3F5}" type="slidenum">
              <a:rPr lang="en-US" smtClean="0"/>
              <a:t>‹#›</a:t>
            </a:fld>
            <a:endParaRPr lang="en-US"/>
          </a:p>
        </p:txBody>
      </p:sp>
      <p:sp>
        <p:nvSpPr>
          <p:cNvPr id="19" name="Footer Placeholder 1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C4BA47-9337-8043-A013-BDE85C817715}" type="datetimeFigureOut">
              <a:rPr lang="en-US" smtClean="0"/>
              <a:t>10/2/15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DDE45F-8735-9E45-B50E-1FED4926C3F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C4BA47-9337-8043-A013-BDE85C817715}" type="datetimeFigureOut">
              <a:rPr lang="en-US" smtClean="0"/>
              <a:t>10/2/15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DDE45F-8735-9E45-B50E-1FED4926C3F5}" type="slidenum">
              <a:rPr lang="en-US" smtClean="0"/>
              <a:t>‹#›</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36C4BA47-9337-8043-A013-BDE85C817715}" type="datetimeFigureOut">
              <a:rPr lang="en-US" smtClean="0"/>
              <a:t>10/2/15</a:t>
            </a:fld>
            <a:endParaRPr lang="en-US"/>
          </a:p>
        </p:txBody>
      </p:sp>
      <p:sp>
        <p:nvSpPr>
          <p:cNvPr id="12" name="Slide Number Placeholder 11"/>
          <p:cNvSpPr>
            <a:spLocks noGrp="1"/>
          </p:cNvSpPr>
          <p:nvPr>
            <p:ph type="sldNum" sz="quarter" idx="15"/>
          </p:nvPr>
        </p:nvSpPr>
        <p:spPr/>
        <p:txBody>
          <a:bodyPr/>
          <a:lstStyle/>
          <a:p>
            <a:fld id="{74DDE45F-8735-9E45-B50E-1FED4926C3F5}" type="slidenum">
              <a:rPr lang="en-US" smtClean="0"/>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36C4BA47-9337-8043-A013-BDE85C817715}" type="datetimeFigureOut">
              <a:rPr lang="en-US" smtClean="0"/>
              <a:t>10/2/15</a:t>
            </a:fld>
            <a:endParaRPr lang="en-US"/>
          </a:p>
        </p:txBody>
      </p:sp>
      <p:sp>
        <p:nvSpPr>
          <p:cNvPr id="14" name="Slide Number Placeholder 13"/>
          <p:cNvSpPr>
            <a:spLocks noGrp="1"/>
          </p:cNvSpPr>
          <p:nvPr>
            <p:ph type="sldNum" sz="quarter" idx="11"/>
          </p:nvPr>
        </p:nvSpPr>
        <p:spPr/>
        <p:txBody>
          <a:bodyPr/>
          <a:lstStyle/>
          <a:p>
            <a:fld id="{74DDE45F-8735-9E45-B50E-1FED4926C3F5}"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36C4BA47-9337-8043-A013-BDE85C817715}" type="datetimeFigureOut">
              <a:rPr lang="en-US" smtClean="0"/>
              <a:t>10/2/15</a:t>
            </a:fld>
            <a:endParaRPr lang="en-US"/>
          </a:p>
        </p:txBody>
      </p:sp>
      <p:sp>
        <p:nvSpPr>
          <p:cNvPr id="12" name="Slide Number Placeholder 11"/>
          <p:cNvSpPr>
            <a:spLocks noGrp="1"/>
          </p:cNvSpPr>
          <p:nvPr>
            <p:ph type="sldNum" sz="quarter" idx="16"/>
          </p:nvPr>
        </p:nvSpPr>
        <p:spPr/>
        <p:txBody>
          <a:bodyPr/>
          <a:lstStyle/>
          <a:p>
            <a:fld id="{74DDE45F-8735-9E45-B50E-1FED4926C3F5}" type="slidenum">
              <a:rPr lang="en-US" smtClean="0"/>
              <a:t>‹#›</a:t>
            </a:fld>
            <a:endParaRPr lang="en-US"/>
          </a:p>
        </p:txBody>
      </p:sp>
      <p:sp>
        <p:nvSpPr>
          <p:cNvPr id="13" name="Footer Placeholder 12"/>
          <p:cNvSpPr>
            <a:spLocks noGrp="1"/>
          </p:cNvSpPr>
          <p:nvPr>
            <p:ph type="ftr" sz="quarter" idx="17"/>
          </p:nvPr>
        </p:nvSpPr>
        <p:spPr/>
        <p:txBody>
          <a:bodyPr/>
          <a:lstStyle/>
          <a:p>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36C4BA47-9337-8043-A013-BDE85C817715}" type="datetimeFigureOut">
              <a:rPr lang="en-US" smtClean="0"/>
              <a:t>10/2/15</a:t>
            </a:fld>
            <a:endParaRPr lang="en-US"/>
          </a:p>
        </p:txBody>
      </p:sp>
      <p:sp>
        <p:nvSpPr>
          <p:cNvPr id="12" name="Slide Number Placeholder 11"/>
          <p:cNvSpPr>
            <a:spLocks noGrp="1"/>
          </p:cNvSpPr>
          <p:nvPr>
            <p:ph type="sldNum" sz="quarter" idx="17"/>
          </p:nvPr>
        </p:nvSpPr>
        <p:spPr/>
        <p:txBody>
          <a:bodyPr/>
          <a:lstStyle/>
          <a:p>
            <a:fld id="{74DDE45F-8735-9E45-B50E-1FED4926C3F5}" type="slidenum">
              <a:rPr lang="en-US" smtClean="0"/>
              <a:t>‹#›</a:t>
            </a:fld>
            <a:endParaRPr lang="en-US"/>
          </a:p>
        </p:txBody>
      </p:sp>
      <p:sp>
        <p:nvSpPr>
          <p:cNvPr id="13" name="Footer Placeholder 12"/>
          <p:cNvSpPr>
            <a:spLocks noGrp="1"/>
          </p:cNvSpPr>
          <p:nvPr>
            <p:ph type="ftr" sz="quarter" idx="18"/>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36C4BA47-9337-8043-A013-BDE85C817715}" type="datetimeFigureOut">
              <a:rPr lang="en-US" smtClean="0"/>
              <a:t>10/2/15</a:t>
            </a:fld>
            <a:endParaRPr lang="en-US"/>
          </a:p>
        </p:txBody>
      </p:sp>
      <p:sp>
        <p:nvSpPr>
          <p:cNvPr id="16" name="Slide Number Placeholder 15"/>
          <p:cNvSpPr>
            <a:spLocks noGrp="1"/>
          </p:cNvSpPr>
          <p:nvPr>
            <p:ph type="sldNum" sz="quarter" idx="11"/>
          </p:nvPr>
        </p:nvSpPr>
        <p:spPr/>
        <p:txBody>
          <a:bodyPr/>
          <a:lstStyle/>
          <a:p>
            <a:fld id="{74DDE45F-8735-9E45-B50E-1FED4926C3F5}"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6C4BA47-9337-8043-A013-BDE85C817715}" type="datetimeFigureOut">
              <a:rPr lang="en-US" smtClean="0"/>
              <a:t>10/2/15</a:t>
            </a:fld>
            <a:endParaRPr lang="en-US"/>
          </a:p>
        </p:txBody>
      </p:sp>
      <p:sp>
        <p:nvSpPr>
          <p:cNvPr id="8" name="Slide Number Placeholder 7"/>
          <p:cNvSpPr>
            <a:spLocks noGrp="1"/>
          </p:cNvSpPr>
          <p:nvPr>
            <p:ph type="sldNum" sz="quarter" idx="11"/>
          </p:nvPr>
        </p:nvSpPr>
        <p:spPr/>
        <p:txBody>
          <a:bodyPr/>
          <a:lstStyle/>
          <a:p>
            <a:fld id="{74DDE45F-8735-9E45-B50E-1FED4926C3F5}"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36C4BA47-9337-8043-A013-BDE85C817715}" type="datetimeFigureOut">
              <a:rPr lang="en-US" smtClean="0"/>
              <a:t>10/2/15</a:t>
            </a:fld>
            <a:endParaRPr lang="en-US"/>
          </a:p>
        </p:txBody>
      </p:sp>
      <p:sp>
        <p:nvSpPr>
          <p:cNvPr id="19" name="Slide Number Placeholder 18"/>
          <p:cNvSpPr>
            <a:spLocks noGrp="1"/>
          </p:cNvSpPr>
          <p:nvPr>
            <p:ph type="sldNum" sz="quarter" idx="16"/>
          </p:nvPr>
        </p:nvSpPr>
        <p:spPr/>
        <p:txBody>
          <a:bodyPr/>
          <a:lstStyle/>
          <a:p>
            <a:fld id="{74DDE45F-8735-9E45-B50E-1FED4926C3F5}" type="slidenum">
              <a:rPr lang="en-US" smtClean="0"/>
              <a:t>‹#›</a:t>
            </a:fld>
            <a:endParaRPr lang="en-US"/>
          </a:p>
        </p:txBody>
      </p:sp>
      <p:sp>
        <p:nvSpPr>
          <p:cNvPr id="23" name="Footer Placeholder 22"/>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36C4BA47-9337-8043-A013-BDE85C817715}" type="datetimeFigureOut">
              <a:rPr lang="en-US" smtClean="0"/>
              <a:t>10/2/15</a:t>
            </a:fld>
            <a:endParaRPr lang="en-US"/>
          </a:p>
        </p:txBody>
      </p:sp>
      <p:sp>
        <p:nvSpPr>
          <p:cNvPr id="14" name="Slide Number Placeholder 13"/>
          <p:cNvSpPr>
            <a:spLocks noGrp="1"/>
          </p:cNvSpPr>
          <p:nvPr>
            <p:ph type="sldNum" sz="quarter" idx="15"/>
          </p:nvPr>
        </p:nvSpPr>
        <p:spPr>
          <a:xfrm>
            <a:off x="4038600" y="6172200"/>
            <a:ext cx="1066800" cy="304800"/>
          </a:xfrm>
        </p:spPr>
        <p:txBody>
          <a:bodyPr/>
          <a:lstStyle/>
          <a:p>
            <a:fld id="{74DDE45F-8735-9E45-B50E-1FED4926C3F5}" type="slidenum">
              <a:rPr lang="en-US" smtClean="0"/>
              <a:t>‹#›</a:t>
            </a:fld>
            <a:endParaRPr lang="en-US"/>
          </a:p>
        </p:txBody>
      </p:sp>
      <p:sp>
        <p:nvSpPr>
          <p:cNvPr id="15" name="Footer Placeholder 14"/>
          <p:cNvSpPr>
            <a:spLocks noGrp="1"/>
          </p:cNvSpPr>
          <p:nvPr>
            <p:ph type="ftr" sz="quarter" idx="16"/>
          </p:nvPr>
        </p:nvSpPr>
        <p:spPr>
          <a:xfrm>
            <a:off x="1447800" y="6486525"/>
            <a:ext cx="6248400" cy="29210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36C4BA47-9337-8043-A013-BDE85C817715}" type="datetimeFigureOut">
              <a:rPr lang="en-US" smtClean="0"/>
              <a:t>10/2/15</a:t>
            </a:fld>
            <a:endParaRPr lang="en-US"/>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74DDE45F-8735-9E45-B50E-1FED4926C3F5}" type="slidenum">
              <a:rPr lang="en-US" smtClean="0"/>
              <a:t>‹#›</a:t>
            </a:fld>
            <a:endParaRPr lang="en-US"/>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nepassage.org" TargetMode="External"/><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hyperlink" Target="http://www.freedomscientific.com/Products/LowVision/OnyxDeskSetHD" TargetMode="External"/><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hyperlink" Target="https://us.optelec.com/products/crbaus-optelec-clearreader.html" TargetMode="External"/><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nnovationshealth.com/products/jaco/meet-jaco/" TargetMode="External"/><Relationship Id="rId3"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puffinsip.com" TargetMode="External"/><Relationship Id="rId3"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hyperlink" Target="http://www.nuance.com/dragon/index.htm" TargetMode="External"/><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tobii.com/assistive-technology/global/products/" TargetMode="External"/><Relationship Id="rId3"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qtiusa.com/faq.aspx%23General" TargetMode="Externa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hyperlink" Target="http://www.freedomscientific.com/Products/Blindness/FocusBlueBrailleDisplays" TargetMode="External"/><Relationship Id="rId4"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3" Type="http://schemas.openxmlformats.org/officeDocument/2006/relationships/hyperlink" Target="http://www.powersoccerusa.net" TargetMode="External"/><Relationship Id="rId4"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hyperlink" Target="http://www.cityofboston.gov/disability/events/series.asp" TargetMode="External"/><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hyperlink" Target="http://www.quantumrehab.com/kidsup/kids-fast.asp" TargetMode="External"/><Relationship Id="rId4"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xml.rels><?xml version="1.0" encoding="UTF-8" standalone="yes"?>
<Relationships xmlns="http://schemas.openxmlformats.org/package/2006/relationships"><Relationship Id="rId3" Type="http://schemas.openxmlformats.org/officeDocument/2006/relationships/hyperlink" Target="http://www.mbta.com/riding_the_t/accessible_services/default.asp?id=19946" TargetMode="External"/><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hyperlink" Target="http://www.permobil.com/en/Corporate/Company/Company/A-brief-history/" TargetMode="External"/><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hyperlink" Target="http://colourswheelchair.com/about-us/" TargetMode="External"/><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hyperlink" Target="http://www.zotartz.com" TargetMode="External"/><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hyperlink" Target="http://mswheelchairmass.org" TargetMode="External"/><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offers.therealschoolofmusic.com/reach4real" TargetMode="Externa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hyperlink" Target="http://www.actiontrackchair.com/Default.aspx%23.Vg6Z3xZ6fLY" TargetMode="External"/><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Toni-Ann Capillo</a:t>
            </a:r>
            <a:endParaRPr lang="en-US" dirty="0"/>
          </a:p>
        </p:txBody>
      </p:sp>
      <p:sp>
        <p:nvSpPr>
          <p:cNvPr id="2" name="Title 1"/>
          <p:cNvSpPr>
            <a:spLocks noGrp="1"/>
          </p:cNvSpPr>
          <p:nvPr>
            <p:ph type="title"/>
          </p:nvPr>
        </p:nvSpPr>
        <p:spPr/>
        <p:txBody>
          <a:bodyPr/>
          <a:lstStyle/>
          <a:p>
            <a:r>
              <a:rPr lang="en-US" dirty="0" smtClean="0"/>
              <a:t>My Expo Experience </a:t>
            </a:r>
            <a:endParaRPr lang="en-US" dirty="0"/>
          </a:p>
        </p:txBody>
      </p:sp>
    </p:spTree>
    <p:extLst>
      <p:ext uri="{BB962C8B-B14F-4D97-AF65-F5344CB8AC3E}">
        <p14:creationId xmlns:p14="http://schemas.microsoft.com/office/powerpoint/2010/main" val="199347915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“Living Beyond Disability”</a:t>
            </a:r>
          </a:p>
          <a:p>
            <a:r>
              <a:rPr lang="en-US" dirty="0" smtClean="0"/>
              <a:t>Northeast Passage is a company that creates Adaptive sports and recreation programs and equipment. This program offers entry-level instruction, to casual instruction, to equipment rental, therapeutic recreation  and competitive sports. Northeast Passage is  out of New Hampshire. </a:t>
            </a:r>
          </a:p>
          <a:p>
            <a:r>
              <a:rPr lang="en-US" dirty="0" smtClean="0">
                <a:hlinkClick r:id="rId3"/>
              </a:rPr>
              <a:t>Click here for more information </a:t>
            </a:r>
            <a:endParaRPr lang="en-US" dirty="0" smtClean="0"/>
          </a:p>
          <a:p>
            <a:endParaRPr lang="en-US" dirty="0"/>
          </a:p>
        </p:txBody>
      </p:sp>
      <p:sp>
        <p:nvSpPr>
          <p:cNvPr id="3" name="Title 2"/>
          <p:cNvSpPr>
            <a:spLocks noGrp="1"/>
          </p:cNvSpPr>
          <p:nvPr>
            <p:ph type="title"/>
          </p:nvPr>
        </p:nvSpPr>
        <p:spPr/>
        <p:txBody>
          <a:bodyPr/>
          <a:lstStyle/>
          <a:p>
            <a:r>
              <a:rPr lang="en-US" dirty="0" smtClean="0"/>
              <a:t>Northeast passage </a:t>
            </a:r>
            <a:endParaRPr lang="en-US" dirty="0"/>
          </a:p>
        </p:txBody>
      </p:sp>
      <p:pic>
        <p:nvPicPr>
          <p:cNvPr id="4" name="Picture 3"/>
          <p:cNvPicPr/>
          <p:nvPr/>
        </p:nvPicPr>
        <p:blipFill>
          <a:blip r:embed="rId4">
            <a:extLst>
              <a:ext uri="{28A0092B-C50C-407E-A947-70E740481C1C}">
                <a14:useLocalDpi xmlns:a14="http://schemas.microsoft.com/office/drawing/2010/main" val="0"/>
              </a:ext>
            </a:extLst>
          </a:blip>
          <a:srcRect/>
          <a:stretch>
            <a:fillRect/>
          </a:stretch>
        </p:blipFill>
        <p:spPr bwMode="auto">
          <a:xfrm>
            <a:off x="2732405" y="4357959"/>
            <a:ext cx="3679190" cy="2028327"/>
          </a:xfrm>
          <a:prstGeom prst="rect">
            <a:avLst/>
          </a:prstGeom>
          <a:noFill/>
          <a:ln>
            <a:noFill/>
          </a:ln>
        </p:spPr>
      </p:pic>
    </p:spTree>
    <p:extLst>
      <p:ext uri="{BB962C8B-B14F-4D97-AF65-F5344CB8AC3E}">
        <p14:creationId xmlns:p14="http://schemas.microsoft.com/office/powerpoint/2010/main" val="1227862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The </a:t>
            </a:r>
            <a:r>
              <a:rPr lang="en-US" dirty="0"/>
              <a:t>ONYX </a:t>
            </a:r>
            <a:r>
              <a:rPr lang="en-US" dirty="0" err="1"/>
              <a:t>Deskset</a:t>
            </a:r>
            <a:r>
              <a:rPr lang="en-US" dirty="0"/>
              <a:t> HD is a portable video magnifier that adapts to multiple </a:t>
            </a:r>
            <a:r>
              <a:rPr lang="en-US" dirty="0" smtClean="0"/>
              <a:t>environments. The camera has three in one views including distance, document, and self view. This camera allows you to read what you want where you want. </a:t>
            </a:r>
          </a:p>
          <a:p>
            <a:r>
              <a:rPr lang="en-US" dirty="0" smtClean="0">
                <a:hlinkClick r:id="rId3"/>
              </a:rPr>
              <a:t>click here for more information </a:t>
            </a:r>
            <a:endParaRPr lang="en-US" dirty="0"/>
          </a:p>
        </p:txBody>
      </p:sp>
      <p:sp>
        <p:nvSpPr>
          <p:cNvPr id="3" name="Title 2"/>
          <p:cNvSpPr>
            <a:spLocks noGrp="1"/>
          </p:cNvSpPr>
          <p:nvPr>
            <p:ph type="title"/>
          </p:nvPr>
        </p:nvSpPr>
        <p:spPr/>
        <p:txBody>
          <a:bodyPr/>
          <a:lstStyle/>
          <a:p>
            <a:r>
              <a:rPr lang="en-US" dirty="0"/>
              <a:t>ONYX HD Portable Video Magnifier</a:t>
            </a:r>
            <a:endParaRPr lang="en-US" dirty="0"/>
          </a:p>
        </p:txBody>
      </p:sp>
      <p:pic>
        <p:nvPicPr>
          <p:cNvPr id="4" name="Picture 3"/>
          <p:cNvPicPr/>
          <p:nvPr/>
        </p:nvPicPr>
        <p:blipFill>
          <a:blip r:embed="rId4">
            <a:extLst>
              <a:ext uri="{28A0092B-C50C-407E-A947-70E740481C1C}">
                <a14:useLocalDpi xmlns:a14="http://schemas.microsoft.com/office/drawing/2010/main" val="0"/>
              </a:ext>
            </a:extLst>
          </a:blip>
          <a:srcRect/>
          <a:stretch>
            <a:fillRect/>
          </a:stretch>
        </p:blipFill>
        <p:spPr bwMode="auto">
          <a:xfrm>
            <a:off x="2833142" y="4017923"/>
            <a:ext cx="3535209" cy="2078077"/>
          </a:xfrm>
          <a:prstGeom prst="rect">
            <a:avLst/>
          </a:prstGeom>
          <a:noFill/>
          <a:ln>
            <a:noFill/>
          </a:ln>
        </p:spPr>
      </p:pic>
    </p:spTree>
    <p:extLst>
      <p:ext uri="{BB962C8B-B14F-4D97-AF65-F5344CB8AC3E}">
        <p14:creationId xmlns:p14="http://schemas.microsoft.com/office/powerpoint/2010/main" val="406045752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The </a:t>
            </a:r>
            <a:r>
              <a:rPr lang="en-US" b="1" dirty="0" err="1"/>
              <a:t>Optelec</a:t>
            </a:r>
            <a:r>
              <a:rPr lang="en-US" b="1" dirty="0"/>
              <a:t> </a:t>
            </a:r>
            <a:r>
              <a:rPr lang="en-US" b="1" dirty="0" err="1" smtClean="0"/>
              <a:t>ClearReader</a:t>
            </a:r>
            <a:r>
              <a:rPr lang="en-US" b="1" dirty="0" smtClean="0"/>
              <a:t> is a scanner that takes a screen shot of a text and then reads the text aloud in a clear high quality tone. The </a:t>
            </a:r>
            <a:r>
              <a:rPr lang="en-US" b="1" dirty="0" err="1"/>
              <a:t>Optelec</a:t>
            </a:r>
            <a:r>
              <a:rPr lang="en-US" b="1" dirty="0"/>
              <a:t> </a:t>
            </a:r>
            <a:r>
              <a:rPr lang="en-US" b="1" dirty="0" err="1"/>
              <a:t>ClearReader</a:t>
            </a:r>
            <a:r>
              <a:rPr lang="en-US" b="1" dirty="0"/>
              <a:t> </a:t>
            </a:r>
            <a:r>
              <a:rPr lang="en-US" b="1" dirty="0" smtClean="0"/>
              <a:t> offers 31 different languages. </a:t>
            </a:r>
          </a:p>
          <a:p>
            <a:r>
              <a:rPr lang="en-US" b="1" dirty="0" smtClean="0"/>
              <a:t> </a:t>
            </a:r>
            <a:r>
              <a:rPr lang="en-US" b="1" dirty="0" smtClean="0">
                <a:hlinkClick r:id="rId3"/>
              </a:rPr>
              <a:t>click here for more information </a:t>
            </a:r>
            <a:endParaRPr lang="en-US" b="1" dirty="0" smtClean="0"/>
          </a:p>
          <a:p>
            <a:endParaRPr lang="en-US" dirty="0"/>
          </a:p>
        </p:txBody>
      </p:sp>
      <p:sp>
        <p:nvSpPr>
          <p:cNvPr id="3" name="Title 2"/>
          <p:cNvSpPr>
            <a:spLocks noGrp="1"/>
          </p:cNvSpPr>
          <p:nvPr>
            <p:ph type="title"/>
          </p:nvPr>
        </p:nvSpPr>
        <p:spPr/>
        <p:txBody>
          <a:bodyPr/>
          <a:lstStyle/>
          <a:p>
            <a:r>
              <a:rPr lang="en-US" dirty="0" err="1"/>
              <a:t>Optelec</a:t>
            </a:r>
            <a:r>
              <a:rPr lang="en-US" dirty="0"/>
              <a:t> </a:t>
            </a:r>
            <a:r>
              <a:rPr lang="en-US" dirty="0" err="1"/>
              <a:t>ClearReader</a:t>
            </a:r>
            <a:endParaRPr lang="en-US" dirty="0"/>
          </a:p>
        </p:txBody>
      </p:sp>
      <p:pic>
        <p:nvPicPr>
          <p:cNvPr id="4" name="Picture 3"/>
          <p:cNvPicPr/>
          <p:nvPr/>
        </p:nvPicPr>
        <p:blipFill>
          <a:blip r:embed="rId4">
            <a:extLst>
              <a:ext uri="{28A0092B-C50C-407E-A947-70E740481C1C}">
                <a14:useLocalDpi xmlns:a14="http://schemas.microsoft.com/office/drawing/2010/main" val="0"/>
              </a:ext>
            </a:extLst>
          </a:blip>
          <a:srcRect/>
          <a:stretch>
            <a:fillRect/>
          </a:stretch>
        </p:blipFill>
        <p:spPr bwMode="auto">
          <a:xfrm>
            <a:off x="2634297" y="3636536"/>
            <a:ext cx="3875405" cy="2459464"/>
          </a:xfrm>
          <a:prstGeom prst="rect">
            <a:avLst/>
          </a:prstGeom>
          <a:noFill/>
          <a:ln>
            <a:noFill/>
          </a:ln>
        </p:spPr>
      </p:pic>
    </p:spTree>
    <p:extLst>
      <p:ext uri="{BB962C8B-B14F-4D97-AF65-F5344CB8AC3E}">
        <p14:creationId xmlns:p14="http://schemas.microsoft.com/office/powerpoint/2010/main" val="249416095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The </a:t>
            </a:r>
            <a:r>
              <a:rPr lang="en-US" b="1" dirty="0"/>
              <a:t>JACO Robotic </a:t>
            </a:r>
            <a:r>
              <a:rPr lang="en-US" b="1" dirty="0" smtClean="0"/>
              <a:t>Arm is an assistive robot arm that attaches to a power wheelchair. This particular robotic arm is designed for people who have upper body disabilities. Allowing them to perform a wide variety of tasks without assistance such as eating and drinking. </a:t>
            </a:r>
          </a:p>
          <a:p>
            <a:r>
              <a:rPr lang="en-US" dirty="0" smtClean="0">
                <a:hlinkClick r:id="rId2"/>
              </a:rPr>
              <a:t>click here for more information </a:t>
            </a:r>
            <a:endParaRPr lang="en-US" dirty="0" smtClean="0"/>
          </a:p>
          <a:p>
            <a:endParaRPr lang="en-US" dirty="0"/>
          </a:p>
        </p:txBody>
      </p:sp>
      <p:sp>
        <p:nvSpPr>
          <p:cNvPr id="3" name="Title 2"/>
          <p:cNvSpPr>
            <a:spLocks noGrp="1"/>
          </p:cNvSpPr>
          <p:nvPr>
            <p:ph type="title"/>
          </p:nvPr>
        </p:nvSpPr>
        <p:spPr/>
        <p:txBody>
          <a:bodyPr/>
          <a:lstStyle/>
          <a:p>
            <a:r>
              <a:rPr lang="en-US" dirty="0"/>
              <a:t>JACO Robotic Arm</a:t>
            </a:r>
            <a:endParaRPr lang="en-US"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2852168" y="4094915"/>
            <a:ext cx="3430905" cy="2286000"/>
          </a:xfrm>
          <a:prstGeom prst="rect">
            <a:avLst/>
          </a:prstGeom>
          <a:noFill/>
          <a:ln>
            <a:noFill/>
          </a:ln>
        </p:spPr>
      </p:pic>
    </p:spTree>
    <p:extLst>
      <p:ext uri="{BB962C8B-B14F-4D97-AF65-F5344CB8AC3E}">
        <p14:creationId xmlns:p14="http://schemas.microsoft.com/office/powerpoint/2010/main" val="161808587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The </a:t>
            </a:r>
            <a:r>
              <a:rPr lang="en-US" b="1" dirty="0"/>
              <a:t>Puffin </a:t>
            </a:r>
            <a:r>
              <a:rPr lang="en-US" b="1" dirty="0" smtClean="0"/>
              <a:t>Joystick</a:t>
            </a:r>
          </a:p>
          <a:p>
            <a:r>
              <a:rPr lang="en-US" b="1" dirty="0" smtClean="0"/>
              <a:t>A puffin is a mouth operated Bluetooth mouse. That allows  for sip and puff capabilities in place or right and left clicks. This is a portable input device that is used by the mouth. This would allow people who do not have mobility of there hands to use a mobile device. </a:t>
            </a:r>
            <a:endParaRPr lang="en-US" b="1" dirty="0"/>
          </a:p>
          <a:p>
            <a:r>
              <a:rPr lang="en-US" dirty="0" smtClean="0">
                <a:hlinkClick r:id="rId2"/>
              </a:rPr>
              <a:t>click here for more information </a:t>
            </a:r>
            <a:endParaRPr lang="en-US" dirty="0" smtClean="0"/>
          </a:p>
          <a:p>
            <a:endParaRPr lang="en-US" dirty="0"/>
          </a:p>
        </p:txBody>
      </p:sp>
      <p:sp>
        <p:nvSpPr>
          <p:cNvPr id="3" name="Title 2"/>
          <p:cNvSpPr>
            <a:spLocks noGrp="1"/>
          </p:cNvSpPr>
          <p:nvPr>
            <p:ph type="title"/>
          </p:nvPr>
        </p:nvSpPr>
        <p:spPr/>
        <p:txBody>
          <a:bodyPr/>
          <a:lstStyle/>
          <a:p>
            <a:r>
              <a:rPr lang="en-US" dirty="0"/>
              <a:t>Puffin Joystick</a:t>
            </a:r>
            <a:endParaRPr lang="en-US"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2123440" y="4359393"/>
            <a:ext cx="4505960" cy="1371600"/>
          </a:xfrm>
          <a:prstGeom prst="rect">
            <a:avLst/>
          </a:prstGeom>
          <a:noFill/>
          <a:ln>
            <a:noFill/>
          </a:ln>
        </p:spPr>
      </p:pic>
    </p:spTree>
    <p:extLst>
      <p:ext uri="{BB962C8B-B14F-4D97-AF65-F5344CB8AC3E}">
        <p14:creationId xmlns:p14="http://schemas.microsoft.com/office/powerpoint/2010/main" val="43810044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The </a:t>
            </a:r>
            <a:r>
              <a:rPr lang="en-US" b="1" dirty="0" smtClean="0"/>
              <a:t>Dragon is a speech recognition software. This software lets you create documents, search the web, email and much more by simply using your voice. </a:t>
            </a:r>
          </a:p>
          <a:p>
            <a:r>
              <a:rPr lang="en-US" dirty="0" smtClean="0">
                <a:hlinkClick r:id="rId3"/>
              </a:rPr>
              <a:t>click here for more information </a:t>
            </a:r>
            <a:endParaRPr lang="en-US" dirty="0" smtClean="0"/>
          </a:p>
          <a:p>
            <a:endParaRPr lang="en-US" dirty="0" smtClean="0"/>
          </a:p>
        </p:txBody>
      </p:sp>
      <p:sp>
        <p:nvSpPr>
          <p:cNvPr id="3" name="Title 2"/>
          <p:cNvSpPr>
            <a:spLocks noGrp="1"/>
          </p:cNvSpPr>
          <p:nvPr>
            <p:ph type="title"/>
          </p:nvPr>
        </p:nvSpPr>
        <p:spPr/>
        <p:txBody>
          <a:bodyPr/>
          <a:lstStyle/>
          <a:p>
            <a:r>
              <a:rPr lang="en-US" dirty="0"/>
              <a:t>Dragon</a:t>
            </a:r>
            <a:endParaRPr lang="en-US" dirty="0"/>
          </a:p>
        </p:txBody>
      </p:sp>
      <p:pic>
        <p:nvPicPr>
          <p:cNvPr id="4" name="Picture 3"/>
          <p:cNvPicPr/>
          <p:nvPr/>
        </p:nvPicPr>
        <p:blipFill>
          <a:blip r:embed="rId4">
            <a:extLst>
              <a:ext uri="{28A0092B-C50C-407E-A947-70E740481C1C}">
                <a14:useLocalDpi xmlns:a14="http://schemas.microsoft.com/office/drawing/2010/main" val="0"/>
              </a:ext>
            </a:extLst>
          </a:blip>
          <a:srcRect/>
          <a:stretch>
            <a:fillRect/>
          </a:stretch>
        </p:blipFill>
        <p:spPr bwMode="auto">
          <a:xfrm>
            <a:off x="2686050" y="3810000"/>
            <a:ext cx="3771900" cy="2286000"/>
          </a:xfrm>
          <a:prstGeom prst="rect">
            <a:avLst/>
          </a:prstGeom>
          <a:noFill/>
          <a:ln>
            <a:noFill/>
          </a:ln>
        </p:spPr>
      </p:pic>
    </p:spTree>
    <p:extLst>
      <p:ext uri="{BB962C8B-B14F-4D97-AF65-F5344CB8AC3E}">
        <p14:creationId xmlns:p14="http://schemas.microsoft.com/office/powerpoint/2010/main" val="2751236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err="1" smtClean="0"/>
              <a:t>Tobii</a:t>
            </a:r>
            <a:r>
              <a:rPr lang="en-US" dirty="0" smtClean="0"/>
              <a:t> products involve a variety of augmentative and alternative communication solutions that help individuals with speech impairments communicate. For example they have the </a:t>
            </a:r>
            <a:r>
              <a:rPr lang="en-US" dirty="0" err="1" smtClean="0"/>
              <a:t>Tobii</a:t>
            </a:r>
            <a:r>
              <a:rPr lang="en-US" dirty="0" smtClean="0"/>
              <a:t> </a:t>
            </a:r>
            <a:r>
              <a:rPr lang="en-US" dirty="0" err="1" smtClean="0"/>
              <a:t>EyeMobile</a:t>
            </a:r>
            <a:r>
              <a:rPr lang="en-US" dirty="0" smtClean="0"/>
              <a:t> this device allows for you to control a windows 8 tablet by using your eyes.  </a:t>
            </a:r>
            <a:r>
              <a:rPr lang="en-US" dirty="0" err="1" smtClean="0"/>
              <a:t>Tobii</a:t>
            </a:r>
            <a:r>
              <a:rPr lang="en-US" dirty="0" smtClean="0"/>
              <a:t> also offers other communication devices. </a:t>
            </a:r>
          </a:p>
          <a:p>
            <a:r>
              <a:rPr lang="en-US" dirty="0" smtClean="0">
                <a:hlinkClick r:id="rId2"/>
              </a:rPr>
              <a:t>click here for more information </a:t>
            </a:r>
            <a:endParaRPr lang="en-US" dirty="0" smtClean="0"/>
          </a:p>
          <a:p>
            <a:endParaRPr lang="en-US" dirty="0"/>
          </a:p>
        </p:txBody>
      </p:sp>
      <p:sp>
        <p:nvSpPr>
          <p:cNvPr id="3" name="Title 2"/>
          <p:cNvSpPr>
            <a:spLocks noGrp="1"/>
          </p:cNvSpPr>
          <p:nvPr>
            <p:ph type="title"/>
          </p:nvPr>
        </p:nvSpPr>
        <p:spPr/>
        <p:txBody>
          <a:bodyPr/>
          <a:lstStyle/>
          <a:p>
            <a:r>
              <a:rPr lang="en-US" dirty="0" err="1"/>
              <a:t>Tobii</a:t>
            </a:r>
            <a:r>
              <a:rPr lang="en-US" dirty="0"/>
              <a:t> Products</a:t>
            </a:r>
            <a:endParaRPr lang="en-US"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2971800" y="4267835"/>
            <a:ext cx="3200400" cy="1828165"/>
          </a:xfrm>
          <a:prstGeom prst="rect">
            <a:avLst/>
          </a:prstGeom>
          <a:noFill/>
          <a:ln>
            <a:noFill/>
          </a:ln>
        </p:spPr>
      </p:pic>
    </p:spTree>
    <p:extLst>
      <p:ext uri="{BB962C8B-B14F-4D97-AF65-F5344CB8AC3E}">
        <p14:creationId xmlns:p14="http://schemas.microsoft.com/office/powerpoint/2010/main" val="279355850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Quartet products provide </a:t>
            </a:r>
            <a:r>
              <a:rPr lang="en-US" dirty="0"/>
              <a:t>many </a:t>
            </a:r>
            <a:r>
              <a:rPr lang="en-US" dirty="0" smtClean="0"/>
              <a:t>types of products </a:t>
            </a:r>
            <a:r>
              <a:rPr lang="en-US" dirty="0"/>
              <a:t>for the physically </a:t>
            </a:r>
            <a:r>
              <a:rPr lang="en-US" dirty="0" smtClean="0"/>
              <a:t>impaired.</a:t>
            </a:r>
            <a:r>
              <a:rPr lang="en-US" dirty="0"/>
              <a:t>		</a:t>
            </a:r>
          </a:p>
          <a:p>
            <a:r>
              <a:rPr lang="en-US" dirty="0" smtClean="0">
                <a:hlinkClick r:id="rId2"/>
              </a:rPr>
              <a:t>click here for more information </a:t>
            </a:r>
            <a:endParaRPr lang="en-US" dirty="0" smtClean="0"/>
          </a:p>
        </p:txBody>
      </p:sp>
      <p:sp>
        <p:nvSpPr>
          <p:cNvPr id="3" name="Title 2"/>
          <p:cNvSpPr>
            <a:spLocks noGrp="1"/>
          </p:cNvSpPr>
          <p:nvPr>
            <p:ph type="title"/>
          </p:nvPr>
        </p:nvSpPr>
        <p:spPr/>
        <p:txBody>
          <a:bodyPr/>
          <a:lstStyle/>
          <a:p>
            <a:r>
              <a:rPr lang="en-US" dirty="0"/>
              <a:t>Quartet Technology</a:t>
            </a:r>
            <a:endParaRPr lang="en-US"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934169" y="3434411"/>
            <a:ext cx="4994197" cy="2308847"/>
          </a:xfrm>
          <a:prstGeom prst="rect">
            <a:avLst/>
          </a:prstGeom>
          <a:noFill/>
          <a:ln>
            <a:noFill/>
          </a:ln>
        </p:spPr>
      </p:pic>
    </p:spTree>
    <p:extLst>
      <p:ext uri="{BB962C8B-B14F-4D97-AF65-F5344CB8AC3E}">
        <p14:creationId xmlns:p14="http://schemas.microsoft.com/office/powerpoint/2010/main" val="348458540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There are three types of Focus Braille displays that offer many different features that allow you to access text messages, navigate your smart phone, send messages, takes notes, and much more.</a:t>
            </a:r>
          </a:p>
          <a:p>
            <a:r>
              <a:rPr lang="en-US" dirty="0" smtClean="0">
                <a:hlinkClick r:id="rId3"/>
              </a:rPr>
              <a:t>click here for more information </a:t>
            </a:r>
            <a:endParaRPr lang="en-US" dirty="0" smtClean="0"/>
          </a:p>
          <a:p>
            <a:endParaRPr lang="en-US" dirty="0" smtClean="0"/>
          </a:p>
          <a:p>
            <a:endParaRPr lang="en-US" dirty="0" smtClean="0"/>
          </a:p>
        </p:txBody>
      </p:sp>
      <p:sp>
        <p:nvSpPr>
          <p:cNvPr id="3" name="Title 2"/>
          <p:cNvSpPr>
            <a:spLocks noGrp="1"/>
          </p:cNvSpPr>
          <p:nvPr>
            <p:ph type="title"/>
          </p:nvPr>
        </p:nvSpPr>
        <p:spPr/>
        <p:txBody>
          <a:bodyPr/>
          <a:lstStyle/>
          <a:p>
            <a:r>
              <a:rPr lang="en-US" dirty="0"/>
              <a:t>Focus Braille displays</a:t>
            </a:r>
            <a:endParaRPr lang="en-US" dirty="0"/>
          </a:p>
        </p:txBody>
      </p:sp>
      <p:pic>
        <p:nvPicPr>
          <p:cNvPr id="4" name="Picture 3"/>
          <p:cNvPicPr/>
          <p:nvPr/>
        </p:nvPicPr>
        <p:blipFill>
          <a:blip r:embed="rId4">
            <a:extLst>
              <a:ext uri="{28A0092B-C50C-407E-A947-70E740481C1C}">
                <a14:useLocalDpi xmlns:a14="http://schemas.microsoft.com/office/drawing/2010/main" val="0"/>
              </a:ext>
            </a:extLst>
          </a:blip>
          <a:srcRect/>
          <a:stretch>
            <a:fillRect/>
          </a:stretch>
        </p:blipFill>
        <p:spPr bwMode="auto">
          <a:xfrm>
            <a:off x="2771347" y="3953249"/>
            <a:ext cx="3858054" cy="1722120"/>
          </a:xfrm>
          <a:prstGeom prst="rect">
            <a:avLst/>
          </a:prstGeom>
          <a:noFill/>
          <a:ln>
            <a:noFill/>
          </a:ln>
        </p:spPr>
      </p:pic>
    </p:spTree>
    <p:extLst>
      <p:ext uri="{BB962C8B-B14F-4D97-AF65-F5344CB8AC3E}">
        <p14:creationId xmlns:p14="http://schemas.microsoft.com/office/powerpoint/2010/main" val="145102857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Power soccer is the first competitive team sport that has been developed for power wheelchair users.  Power soccer is played on regular a basketball court inside of a gymnasium. There are two teams with four players each. It requires a unique set of skills to play power soccer just as it does to play regular soccer.</a:t>
            </a:r>
          </a:p>
          <a:p>
            <a:r>
              <a:rPr lang="en-US" dirty="0" smtClean="0"/>
              <a:t>  </a:t>
            </a:r>
            <a:r>
              <a:rPr lang="en-US" dirty="0" smtClean="0">
                <a:hlinkClick r:id="rId3"/>
              </a:rPr>
              <a:t>click here for more information </a:t>
            </a:r>
            <a:endParaRPr lang="en-US" dirty="0" smtClean="0"/>
          </a:p>
          <a:p>
            <a:endParaRPr lang="en-US" dirty="0" smtClean="0"/>
          </a:p>
        </p:txBody>
      </p:sp>
      <p:sp>
        <p:nvSpPr>
          <p:cNvPr id="3" name="Title 2"/>
          <p:cNvSpPr>
            <a:spLocks noGrp="1"/>
          </p:cNvSpPr>
          <p:nvPr>
            <p:ph type="title"/>
          </p:nvPr>
        </p:nvSpPr>
        <p:spPr/>
        <p:txBody>
          <a:bodyPr/>
          <a:lstStyle/>
          <a:p>
            <a:r>
              <a:rPr lang="en-US" dirty="0" smtClean="0"/>
              <a:t>Power Soccer</a:t>
            </a:r>
            <a:endParaRPr lang="en-US" dirty="0"/>
          </a:p>
        </p:txBody>
      </p:sp>
      <p:pic>
        <p:nvPicPr>
          <p:cNvPr id="4" name="Picture 3"/>
          <p:cNvPicPr/>
          <p:nvPr/>
        </p:nvPicPr>
        <p:blipFill>
          <a:blip r:embed="rId4">
            <a:extLst>
              <a:ext uri="{28A0092B-C50C-407E-A947-70E740481C1C}">
                <a14:useLocalDpi xmlns:a14="http://schemas.microsoft.com/office/drawing/2010/main" val="0"/>
              </a:ext>
            </a:extLst>
          </a:blip>
          <a:srcRect/>
          <a:stretch>
            <a:fillRect/>
          </a:stretch>
        </p:blipFill>
        <p:spPr bwMode="auto">
          <a:xfrm>
            <a:off x="2193983" y="3953903"/>
            <a:ext cx="4676647" cy="2626314"/>
          </a:xfrm>
          <a:prstGeom prst="rect">
            <a:avLst/>
          </a:prstGeom>
          <a:noFill/>
          <a:ln>
            <a:noFill/>
          </a:ln>
        </p:spPr>
      </p:pic>
    </p:spTree>
    <p:extLst>
      <p:ext uri="{BB962C8B-B14F-4D97-AF65-F5344CB8AC3E}">
        <p14:creationId xmlns:p14="http://schemas.microsoft.com/office/powerpoint/2010/main" val="427913742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342900" indent="-342900">
              <a:buFont typeface="Arial"/>
              <a:buChar char="•"/>
            </a:pPr>
            <a:r>
              <a:rPr lang="en-US" dirty="0" smtClean="0"/>
              <a:t>Disability reframed is a free community film series that is held every 6-8 weeks. The film series explores the portrayal of disability through/in film.</a:t>
            </a:r>
          </a:p>
          <a:p>
            <a:r>
              <a:rPr lang="en-US" b="1" dirty="0" smtClean="0"/>
              <a:t>Next film that will premiere is </a:t>
            </a:r>
            <a:r>
              <a:rPr lang="en-US" b="1" u="sng" dirty="0" smtClean="0"/>
              <a:t>La Casa Linda</a:t>
            </a:r>
          </a:p>
          <a:p>
            <a:pPr marL="342900" indent="-342900">
              <a:buFont typeface="Arial"/>
              <a:buChar char="•"/>
            </a:pPr>
            <a:r>
              <a:rPr lang="en-US" dirty="0" smtClean="0"/>
              <a:t>“When your road comes to a dead end, keep on going”</a:t>
            </a:r>
          </a:p>
          <a:p>
            <a:pPr marL="342900" indent="-342900">
              <a:buFont typeface="Arial"/>
              <a:buChar char="•"/>
            </a:pPr>
            <a:r>
              <a:rPr lang="en-US" dirty="0" smtClean="0"/>
              <a:t>A movie that will premier on Saturday November 7, 2015</a:t>
            </a:r>
          </a:p>
          <a:p>
            <a:pPr marL="342900" indent="-342900">
              <a:buFont typeface="Arial"/>
              <a:buChar char="•"/>
            </a:pPr>
            <a:r>
              <a:rPr lang="en-US" dirty="0" smtClean="0"/>
              <a:t>Locally at the Cambridge Public Library </a:t>
            </a:r>
          </a:p>
          <a:p>
            <a:pPr marL="342900" indent="-342900">
              <a:buFont typeface="Arial"/>
              <a:buChar char="•"/>
            </a:pPr>
            <a:r>
              <a:rPr lang="en-US" dirty="0" smtClean="0"/>
              <a:t>This film is a documentary about disabilities and independence </a:t>
            </a:r>
          </a:p>
          <a:p>
            <a:r>
              <a:rPr lang="en-US" dirty="0" smtClean="0">
                <a:hlinkClick r:id="rId3"/>
              </a:rPr>
              <a:t>click here for more infromation </a:t>
            </a:r>
            <a:endParaRPr lang="en-US" dirty="0"/>
          </a:p>
        </p:txBody>
      </p:sp>
      <p:sp>
        <p:nvSpPr>
          <p:cNvPr id="3" name="Title 2"/>
          <p:cNvSpPr>
            <a:spLocks noGrp="1"/>
          </p:cNvSpPr>
          <p:nvPr>
            <p:ph type="title"/>
          </p:nvPr>
        </p:nvSpPr>
        <p:spPr/>
        <p:txBody>
          <a:bodyPr/>
          <a:lstStyle/>
          <a:p>
            <a:r>
              <a:rPr lang="en-US" dirty="0" smtClean="0"/>
              <a:t>Disability reframed film screenings</a:t>
            </a:r>
            <a:endParaRPr lang="en-US" dirty="0"/>
          </a:p>
        </p:txBody>
      </p:sp>
      <p:pic>
        <p:nvPicPr>
          <p:cNvPr id="4" name="Picture 3"/>
          <p:cNvPicPr/>
          <p:nvPr/>
        </p:nvPicPr>
        <p:blipFill>
          <a:blip r:embed="rId4">
            <a:extLst>
              <a:ext uri="{28A0092B-C50C-407E-A947-70E740481C1C}">
                <a14:useLocalDpi xmlns:a14="http://schemas.microsoft.com/office/drawing/2010/main" val="0"/>
              </a:ext>
            </a:extLst>
          </a:blip>
          <a:srcRect/>
          <a:stretch>
            <a:fillRect/>
          </a:stretch>
        </p:blipFill>
        <p:spPr bwMode="auto">
          <a:xfrm>
            <a:off x="3327399" y="5061857"/>
            <a:ext cx="2877457" cy="1523999"/>
          </a:xfrm>
          <a:prstGeom prst="rect">
            <a:avLst/>
          </a:prstGeom>
          <a:noFill/>
          <a:ln>
            <a:noFill/>
          </a:ln>
        </p:spPr>
      </p:pic>
    </p:spTree>
    <p:extLst>
      <p:ext uri="{BB962C8B-B14F-4D97-AF65-F5344CB8AC3E}">
        <p14:creationId xmlns:p14="http://schemas.microsoft.com/office/powerpoint/2010/main" val="182470427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Quantum is another high tech power wheelchair company. There are many different types of Quantum wheelchairs. Based on preference and needs people are able to pick out the perfect wheelchair from the wide range of options that are offered. </a:t>
            </a:r>
          </a:p>
          <a:p>
            <a:r>
              <a:rPr lang="en-US" dirty="0">
                <a:hlinkClick r:id="rId3"/>
              </a:rPr>
              <a:t>click here for more information</a:t>
            </a:r>
            <a:r>
              <a:rPr lang="en-US" dirty="0"/>
              <a:t> </a:t>
            </a:r>
            <a:endParaRPr lang="en-US" dirty="0" smtClean="0"/>
          </a:p>
          <a:p>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Quantum</a:t>
            </a:r>
            <a:endParaRPr lang="en-US" dirty="0"/>
          </a:p>
        </p:txBody>
      </p:sp>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3407092" y="3780739"/>
            <a:ext cx="2329815" cy="2747656"/>
          </a:xfrm>
          <a:prstGeom prst="rect">
            <a:avLst/>
          </a:prstGeom>
          <a:noFill/>
          <a:ln>
            <a:noFill/>
          </a:ln>
        </p:spPr>
      </p:pic>
    </p:spTree>
    <p:extLst>
      <p:ext uri="{BB962C8B-B14F-4D97-AF65-F5344CB8AC3E}">
        <p14:creationId xmlns:p14="http://schemas.microsoft.com/office/powerpoint/2010/main" val="377343750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342900" indent="-342900">
              <a:buFont typeface="Arial"/>
              <a:buChar char="•"/>
            </a:pPr>
            <a:r>
              <a:rPr lang="en-US" dirty="0" smtClean="0"/>
              <a:t>Very informative</a:t>
            </a:r>
          </a:p>
          <a:p>
            <a:pPr marL="342900" indent="-342900">
              <a:buFont typeface="Arial"/>
              <a:buChar char="•"/>
            </a:pPr>
            <a:r>
              <a:rPr lang="en-US" dirty="0" smtClean="0"/>
              <a:t>Engaging and hands on experiences </a:t>
            </a:r>
          </a:p>
          <a:p>
            <a:pPr marL="342900" indent="-342900">
              <a:buFont typeface="Arial"/>
              <a:buChar char="•"/>
            </a:pPr>
            <a:r>
              <a:rPr lang="en-US" dirty="0" smtClean="0"/>
              <a:t>Good to talk to people in the assistive technology field </a:t>
            </a:r>
          </a:p>
          <a:p>
            <a:pPr marL="342900" indent="-342900">
              <a:buFont typeface="Arial"/>
              <a:buChar char="•"/>
            </a:pPr>
            <a:r>
              <a:rPr lang="en-US" dirty="0" smtClean="0"/>
              <a:t>Gained a better understanding of assistive technology</a:t>
            </a:r>
          </a:p>
        </p:txBody>
      </p:sp>
      <p:sp>
        <p:nvSpPr>
          <p:cNvPr id="3" name="Title 2"/>
          <p:cNvSpPr>
            <a:spLocks noGrp="1"/>
          </p:cNvSpPr>
          <p:nvPr>
            <p:ph type="title"/>
          </p:nvPr>
        </p:nvSpPr>
        <p:spPr/>
        <p:txBody>
          <a:bodyPr/>
          <a:lstStyle/>
          <a:p>
            <a:r>
              <a:rPr lang="en-US" dirty="0" smtClean="0"/>
              <a:t>My experience </a:t>
            </a:r>
            <a:endParaRPr lang="en-US" dirty="0"/>
          </a:p>
        </p:txBody>
      </p:sp>
    </p:spTree>
    <p:extLst>
      <p:ext uri="{BB962C8B-B14F-4D97-AF65-F5344CB8AC3E}">
        <p14:creationId xmlns:p14="http://schemas.microsoft.com/office/powerpoint/2010/main" val="371369591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The MBTA access guide is an interactive manual for customers with disabilities. The access guide includes</a:t>
            </a:r>
          </a:p>
          <a:p>
            <a:pPr marL="342900" indent="-342900">
              <a:buFont typeface="Arial"/>
              <a:buChar char="•"/>
            </a:pPr>
            <a:r>
              <a:rPr lang="en-US" dirty="0" smtClean="0"/>
              <a:t>General accessibility facts that are in effect system wide</a:t>
            </a:r>
          </a:p>
          <a:p>
            <a:pPr marL="342900" indent="-342900">
              <a:buFont typeface="Arial"/>
              <a:buChar char="•"/>
            </a:pPr>
            <a:r>
              <a:rPr lang="en-US" dirty="0" smtClean="0"/>
              <a:t>How to plan a trip on the MBTA fixed route system</a:t>
            </a:r>
          </a:p>
          <a:p>
            <a:pPr marL="342900" indent="-342900">
              <a:buFont typeface="Arial"/>
              <a:buChar char="•"/>
            </a:pPr>
            <a:r>
              <a:rPr lang="en-US" dirty="0" smtClean="0"/>
              <a:t>The customers experience and acceptability features </a:t>
            </a:r>
          </a:p>
          <a:p>
            <a:pPr marL="342900" indent="-342900">
              <a:buFont typeface="Arial"/>
              <a:buChar char="•"/>
            </a:pPr>
            <a:r>
              <a:rPr lang="en-US" dirty="0" smtClean="0"/>
              <a:t>Information on how to use </a:t>
            </a:r>
            <a:r>
              <a:rPr lang="en-US" dirty="0" err="1" smtClean="0"/>
              <a:t>farebox</a:t>
            </a:r>
            <a:r>
              <a:rPr lang="en-US" dirty="0" smtClean="0"/>
              <a:t> and fare vending machines</a:t>
            </a:r>
          </a:p>
          <a:p>
            <a:r>
              <a:rPr lang="en-US" dirty="0" smtClean="0">
                <a:hlinkClick r:id="rId3"/>
              </a:rPr>
              <a:t>clcik here for more information </a:t>
            </a:r>
            <a:endParaRPr lang="en-US" dirty="0" smtClean="0"/>
          </a:p>
          <a:p>
            <a:endParaRPr lang="en-US" dirty="0" smtClean="0"/>
          </a:p>
          <a:p>
            <a:pPr marL="342900" indent="-342900">
              <a:buFont typeface="Arial"/>
              <a:buChar char="•"/>
            </a:pPr>
            <a:endParaRPr lang="en-US" dirty="0"/>
          </a:p>
        </p:txBody>
      </p:sp>
      <p:sp>
        <p:nvSpPr>
          <p:cNvPr id="3" name="Title 2"/>
          <p:cNvSpPr>
            <a:spLocks noGrp="1"/>
          </p:cNvSpPr>
          <p:nvPr>
            <p:ph type="title"/>
          </p:nvPr>
        </p:nvSpPr>
        <p:spPr/>
        <p:txBody>
          <a:bodyPr/>
          <a:lstStyle/>
          <a:p>
            <a:r>
              <a:rPr lang="en-US" dirty="0" smtClean="0"/>
              <a:t>MBTA Access guide</a:t>
            </a:r>
            <a:endParaRPr lang="en-US" dirty="0"/>
          </a:p>
        </p:txBody>
      </p:sp>
      <p:pic>
        <p:nvPicPr>
          <p:cNvPr id="4" name="Picture 3"/>
          <p:cNvPicPr/>
          <p:nvPr/>
        </p:nvPicPr>
        <p:blipFill>
          <a:blip r:embed="rId4">
            <a:extLst>
              <a:ext uri="{28A0092B-C50C-407E-A947-70E740481C1C}">
                <a14:useLocalDpi xmlns:a14="http://schemas.microsoft.com/office/drawing/2010/main" val="0"/>
              </a:ext>
            </a:extLst>
          </a:blip>
          <a:srcRect/>
          <a:stretch>
            <a:fillRect/>
          </a:stretch>
        </p:blipFill>
        <p:spPr bwMode="auto">
          <a:xfrm>
            <a:off x="2514600" y="4698909"/>
            <a:ext cx="4158615" cy="1959610"/>
          </a:xfrm>
          <a:prstGeom prst="rect">
            <a:avLst/>
          </a:prstGeom>
          <a:noFill/>
          <a:ln>
            <a:noFill/>
          </a:ln>
        </p:spPr>
      </p:pic>
    </p:spTree>
    <p:extLst>
      <p:ext uri="{BB962C8B-B14F-4D97-AF65-F5344CB8AC3E}">
        <p14:creationId xmlns:p14="http://schemas.microsoft.com/office/powerpoint/2010/main" val="80594408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“Stand for function, stand for health, stand without compromise”</a:t>
            </a:r>
          </a:p>
          <a:p>
            <a:r>
              <a:rPr lang="en-US" dirty="0" err="1" smtClean="0"/>
              <a:t>Permobil</a:t>
            </a:r>
            <a:r>
              <a:rPr lang="en-US" dirty="0" smtClean="0"/>
              <a:t> is a wheelchair company that offers a Varity of wheelchairs. </a:t>
            </a:r>
            <a:r>
              <a:rPr lang="en-US" dirty="0"/>
              <a:t> </a:t>
            </a:r>
            <a:r>
              <a:rPr lang="en-US" dirty="0" smtClean="0"/>
              <a:t>They create custom wheelchairs, pediatric wheelchairs, indoor/outdoor wheelchairs, and corpus seating wheelchairs. </a:t>
            </a:r>
          </a:p>
          <a:p>
            <a:r>
              <a:rPr lang="en-US" dirty="0" smtClean="0">
                <a:hlinkClick r:id="rId3"/>
              </a:rPr>
              <a:t>Click here for more informaiton </a:t>
            </a:r>
            <a:endParaRPr lang="en-US" dirty="0" smtClean="0"/>
          </a:p>
        </p:txBody>
      </p:sp>
      <p:sp>
        <p:nvSpPr>
          <p:cNvPr id="3" name="Title 2"/>
          <p:cNvSpPr>
            <a:spLocks noGrp="1"/>
          </p:cNvSpPr>
          <p:nvPr>
            <p:ph type="title"/>
          </p:nvPr>
        </p:nvSpPr>
        <p:spPr/>
        <p:txBody>
          <a:bodyPr/>
          <a:lstStyle/>
          <a:p>
            <a:r>
              <a:rPr lang="en-US" dirty="0" err="1" smtClean="0"/>
              <a:t>Permobil</a:t>
            </a:r>
            <a:endParaRPr lang="en-US" dirty="0"/>
          </a:p>
        </p:txBody>
      </p:sp>
      <p:pic>
        <p:nvPicPr>
          <p:cNvPr id="4" name="Picture 3"/>
          <p:cNvPicPr/>
          <p:nvPr/>
        </p:nvPicPr>
        <p:blipFill>
          <a:blip r:embed="rId4">
            <a:extLst>
              <a:ext uri="{28A0092B-C50C-407E-A947-70E740481C1C}">
                <a14:useLocalDpi xmlns:a14="http://schemas.microsoft.com/office/drawing/2010/main" val="0"/>
              </a:ext>
            </a:extLst>
          </a:blip>
          <a:srcRect/>
          <a:stretch>
            <a:fillRect/>
          </a:stretch>
        </p:blipFill>
        <p:spPr bwMode="auto">
          <a:xfrm>
            <a:off x="3371849" y="4016602"/>
            <a:ext cx="2796721" cy="2079398"/>
          </a:xfrm>
          <a:prstGeom prst="rect">
            <a:avLst/>
          </a:prstGeom>
          <a:noFill/>
          <a:ln>
            <a:noFill/>
          </a:ln>
        </p:spPr>
      </p:pic>
    </p:spTree>
    <p:extLst>
      <p:ext uri="{BB962C8B-B14F-4D97-AF65-F5344CB8AC3E}">
        <p14:creationId xmlns:p14="http://schemas.microsoft.com/office/powerpoint/2010/main" val="386849983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“Not just Another Wheelchair Company…It’s a Lifestyle!”</a:t>
            </a:r>
          </a:p>
          <a:p>
            <a:r>
              <a:rPr lang="en-US" dirty="0" err="1" smtClean="0"/>
              <a:t>Colorus</a:t>
            </a:r>
            <a:r>
              <a:rPr lang="en-US" dirty="0" smtClean="0"/>
              <a:t> Wheelchairs come in all sorts of colors and designs. They have everyday chairs, kids chairs , folding chairs, sports chairs, and specialty chairs. These chairs are smaller in size compared to some of the other chairs. </a:t>
            </a:r>
          </a:p>
          <a:p>
            <a:r>
              <a:rPr lang="en-US" dirty="0" smtClean="0">
                <a:hlinkClick r:id="rId3"/>
              </a:rPr>
              <a:t>Click here for more infromation </a:t>
            </a:r>
            <a:endParaRPr lang="en-US" dirty="0" smtClean="0"/>
          </a:p>
          <a:p>
            <a:endParaRPr lang="en-US" dirty="0"/>
          </a:p>
        </p:txBody>
      </p:sp>
      <p:sp>
        <p:nvSpPr>
          <p:cNvPr id="3" name="Title 2"/>
          <p:cNvSpPr>
            <a:spLocks noGrp="1"/>
          </p:cNvSpPr>
          <p:nvPr>
            <p:ph type="title"/>
          </p:nvPr>
        </p:nvSpPr>
        <p:spPr/>
        <p:txBody>
          <a:bodyPr/>
          <a:lstStyle/>
          <a:p>
            <a:r>
              <a:rPr lang="en-US" dirty="0" err="1" smtClean="0"/>
              <a:t>Colorus</a:t>
            </a:r>
            <a:r>
              <a:rPr lang="en-US" dirty="0" smtClean="0"/>
              <a:t> wheelchair</a:t>
            </a:r>
            <a:endParaRPr lang="en-US" dirty="0"/>
          </a:p>
        </p:txBody>
      </p:sp>
      <p:pic>
        <p:nvPicPr>
          <p:cNvPr id="4" name="Picture 3"/>
          <p:cNvPicPr>
            <a:picLocks noChangeAspect="1"/>
          </p:cNvPicPr>
          <p:nvPr/>
        </p:nvPicPr>
        <p:blipFill>
          <a:blip r:embed="rId4"/>
          <a:stretch>
            <a:fillRect/>
          </a:stretch>
        </p:blipFill>
        <p:spPr>
          <a:xfrm>
            <a:off x="3090132" y="4030523"/>
            <a:ext cx="2526259" cy="2526259"/>
          </a:xfrm>
          <a:prstGeom prst="rect">
            <a:avLst/>
          </a:prstGeom>
        </p:spPr>
      </p:pic>
    </p:spTree>
    <p:extLst>
      <p:ext uri="{BB962C8B-B14F-4D97-AF65-F5344CB8AC3E}">
        <p14:creationId xmlns:p14="http://schemas.microsoft.com/office/powerpoint/2010/main" val="311614940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b="1" dirty="0" smtClean="0"/>
              <a:t>“</a:t>
            </a:r>
            <a:r>
              <a:rPr lang="en-US" b="1" dirty="0" err="1" smtClean="0"/>
              <a:t>Zot</a:t>
            </a:r>
            <a:r>
              <a:rPr lang="en-US" b="1" dirty="0" smtClean="0"/>
              <a:t> </a:t>
            </a:r>
            <a:r>
              <a:rPr lang="en-US" b="1" dirty="0" err="1"/>
              <a:t>Artz</a:t>
            </a:r>
            <a:r>
              <a:rPr lang="en-US" b="1" dirty="0"/>
              <a:t> adaptive art tools for children with disabilities</a:t>
            </a:r>
          </a:p>
          <a:p>
            <a:r>
              <a:rPr lang="en-US" dirty="0"/>
              <a:t>Kids love making art.  At </a:t>
            </a:r>
            <a:r>
              <a:rPr lang="en-US" dirty="0" err="1"/>
              <a:t>Zot</a:t>
            </a:r>
            <a:r>
              <a:rPr lang="en-US" dirty="0"/>
              <a:t> </a:t>
            </a:r>
            <a:r>
              <a:rPr lang="en-US" dirty="0" err="1"/>
              <a:t>Artz</a:t>
            </a:r>
            <a:r>
              <a:rPr lang="en-US" dirty="0"/>
              <a:t>, we design and make adaptive art tools so that children with disabilities can create huge, amazing art pieces.  The </a:t>
            </a:r>
            <a:r>
              <a:rPr lang="en-US" dirty="0" err="1"/>
              <a:t>Zot</a:t>
            </a:r>
            <a:r>
              <a:rPr lang="en-US" dirty="0"/>
              <a:t> </a:t>
            </a:r>
            <a:r>
              <a:rPr lang="en-US" dirty="0" err="1"/>
              <a:t>Artz</a:t>
            </a:r>
            <a:r>
              <a:rPr lang="en-US" dirty="0"/>
              <a:t> tools and facilitated art events entertain and teach children at fairs, fundraisers, and festivals, or as part of everyday recreation, education, and therapy programs</a:t>
            </a:r>
            <a:r>
              <a:rPr lang="en-US" dirty="0" smtClean="0"/>
              <a:t>.”</a:t>
            </a:r>
          </a:p>
          <a:p>
            <a:r>
              <a:rPr lang="en-US" dirty="0" smtClean="0">
                <a:hlinkClick r:id="rId3"/>
              </a:rPr>
              <a:t>Find more information here </a:t>
            </a:r>
            <a:endParaRPr lang="en-US" dirty="0" smtClean="0"/>
          </a:p>
        </p:txBody>
      </p:sp>
      <p:sp>
        <p:nvSpPr>
          <p:cNvPr id="3" name="Title 2"/>
          <p:cNvSpPr>
            <a:spLocks noGrp="1"/>
          </p:cNvSpPr>
          <p:nvPr>
            <p:ph type="title"/>
          </p:nvPr>
        </p:nvSpPr>
        <p:spPr/>
        <p:txBody>
          <a:bodyPr/>
          <a:lstStyle/>
          <a:p>
            <a:r>
              <a:rPr lang="en-US" dirty="0" err="1" smtClean="0"/>
              <a:t>Zot</a:t>
            </a:r>
            <a:r>
              <a:rPr lang="en-US" dirty="0" smtClean="0"/>
              <a:t> </a:t>
            </a:r>
            <a:r>
              <a:rPr lang="en-US" dirty="0" err="1" smtClean="0"/>
              <a:t>Artz</a:t>
            </a:r>
            <a:endParaRPr lang="en-US" dirty="0"/>
          </a:p>
        </p:txBody>
      </p:sp>
      <p:pic>
        <p:nvPicPr>
          <p:cNvPr id="4" name="Picture 3"/>
          <p:cNvPicPr/>
          <p:nvPr/>
        </p:nvPicPr>
        <p:blipFill>
          <a:blip r:embed="rId4">
            <a:extLst>
              <a:ext uri="{28A0092B-C50C-407E-A947-70E740481C1C}">
                <a14:useLocalDpi xmlns:a14="http://schemas.microsoft.com/office/drawing/2010/main" val="0"/>
              </a:ext>
            </a:extLst>
          </a:blip>
          <a:srcRect/>
          <a:stretch>
            <a:fillRect/>
          </a:stretch>
        </p:blipFill>
        <p:spPr bwMode="auto">
          <a:xfrm>
            <a:off x="2824797" y="4601497"/>
            <a:ext cx="3494405" cy="1949607"/>
          </a:xfrm>
          <a:prstGeom prst="rect">
            <a:avLst/>
          </a:prstGeom>
          <a:noFill/>
          <a:ln>
            <a:noFill/>
          </a:ln>
        </p:spPr>
      </p:pic>
    </p:spTree>
    <p:extLst>
      <p:ext uri="{BB962C8B-B14F-4D97-AF65-F5344CB8AC3E}">
        <p14:creationId xmlns:p14="http://schemas.microsoft.com/office/powerpoint/2010/main" val="161460222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endParaRPr lang="en-US" b="1" dirty="0"/>
          </a:p>
          <a:p>
            <a:r>
              <a:rPr lang="en-US" b="1" dirty="0" smtClean="0"/>
              <a:t>“Ms</a:t>
            </a:r>
            <a:r>
              <a:rPr lang="en-US" b="1" dirty="0"/>
              <a:t>. Wheelchair Massachusetts carries out </a:t>
            </a:r>
            <a:r>
              <a:rPr lang="en-US" b="1" dirty="0" smtClean="0"/>
              <a:t>her </a:t>
            </a:r>
            <a:r>
              <a:rPr lang="en-US" b="1" dirty="0"/>
              <a:t>mission by educating leaders and local </a:t>
            </a:r>
            <a:r>
              <a:rPr lang="en-US" b="1" dirty="0" smtClean="0"/>
              <a:t>communities </a:t>
            </a:r>
            <a:r>
              <a:rPr lang="en-US" b="1" dirty="0"/>
              <a:t>by promoting awareness, advocacy and change in public policy for individuals </a:t>
            </a:r>
          </a:p>
          <a:p>
            <a:r>
              <a:rPr lang="en-US" b="1" dirty="0"/>
              <a:t>with physical </a:t>
            </a:r>
            <a:r>
              <a:rPr lang="en-US" b="1" dirty="0" smtClean="0"/>
              <a:t>disabilities”</a:t>
            </a:r>
          </a:p>
          <a:p>
            <a:pPr marL="342900" indent="-342900">
              <a:buFont typeface="Arial"/>
              <a:buChar char="•"/>
            </a:pPr>
            <a:r>
              <a:rPr lang="en-US" b="1" dirty="0" smtClean="0"/>
              <a:t>Not a typical beauty pageant it</a:t>
            </a:r>
            <a:r>
              <a:rPr lang="fr-FR" b="1" dirty="0" smtClean="0"/>
              <a:t>’</a:t>
            </a:r>
            <a:r>
              <a:rPr lang="en-US" b="1" dirty="0" smtClean="0"/>
              <a:t>s a search for the best spokesperson for the disabled community. </a:t>
            </a:r>
          </a:p>
          <a:p>
            <a:pPr marL="342900" indent="-342900">
              <a:buFont typeface="Arial"/>
              <a:buChar char="•"/>
            </a:pPr>
            <a:r>
              <a:rPr lang="en-US" b="1" dirty="0" smtClean="0">
                <a:hlinkClick r:id="rId3"/>
              </a:rPr>
              <a:t>Find more information here </a:t>
            </a:r>
            <a:endParaRPr lang="en-US" b="1" dirty="0" smtClean="0"/>
          </a:p>
        </p:txBody>
      </p:sp>
      <p:sp>
        <p:nvSpPr>
          <p:cNvPr id="3" name="Title 2"/>
          <p:cNvSpPr>
            <a:spLocks noGrp="1"/>
          </p:cNvSpPr>
          <p:nvPr>
            <p:ph type="title"/>
          </p:nvPr>
        </p:nvSpPr>
        <p:spPr/>
        <p:txBody>
          <a:bodyPr/>
          <a:lstStyle/>
          <a:p>
            <a:r>
              <a:rPr lang="en-US" dirty="0" smtClean="0"/>
              <a:t>Ms. Wheelchair </a:t>
            </a:r>
            <a:r>
              <a:rPr lang="en-US" dirty="0" err="1" smtClean="0"/>
              <a:t>Massachusettes</a:t>
            </a:r>
            <a:endParaRPr lang="en-US" dirty="0"/>
          </a:p>
        </p:txBody>
      </p:sp>
      <p:pic>
        <p:nvPicPr>
          <p:cNvPr id="4" name="Picture 3"/>
          <p:cNvPicPr>
            <a:picLocks noChangeAspect="1"/>
          </p:cNvPicPr>
          <p:nvPr/>
        </p:nvPicPr>
        <p:blipFill>
          <a:blip r:embed="rId4"/>
          <a:stretch>
            <a:fillRect/>
          </a:stretch>
        </p:blipFill>
        <p:spPr>
          <a:xfrm>
            <a:off x="3990497" y="4890485"/>
            <a:ext cx="2241117" cy="1617794"/>
          </a:xfrm>
          <a:prstGeom prst="rect">
            <a:avLst/>
          </a:prstGeom>
        </p:spPr>
      </p:pic>
    </p:spTree>
    <p:extLst>
      <p:ext uri="{BB962C8B-B14F-4D97-AF65-F5344CB8AC3E}">
        <p14:creationId xmlns:p14="http://schemas.microsoft.com/office/powerpoint/2010/main" val="849236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Reach 4 real is a music and theater program for people with different disabilities. In this program students create songs in pop and musical theater style, and they create and perform live performances for different types of audiences. Classes are available on and off site.</a:t>
            </a:r>
          </a:p>
          <a:p>
            <a:r>
              <a:rPr lang="en-US" dirty="0" smtClean="0">
                <a:hlinkClick r:id="rId2"/>
              </a:rPr>
              <a:t>Click here for more information </a:t>
            </a:r>
            <a:endParaRPr lang="en-US" dirty="0" smtClean="0"/>
          </a:p>
          <a:p>
            <a:endParaRPr lang="en-US" dirty="0" smtClean="0"/>
          </a:p>
        </p:txBody>
      </p:sp>
      <p:sp>
        <p:nvSpPr>
          <p:cNvPr id="3" name="Title 2"/>
          <p:cNvSpPr>
            <a:spLocks noGrp="1"/>
          </p:cNvSpPr>
          <p:nvPr>
            <p:ph type="title"/>
          </p:nvPr>
        </p:nvSpPr>
        <p:spPr/>
        <p:txBody>
          <a:bodyPr/>
          <a:lstStyle/>
          <a:p>
            <a:r>
              <a:rPr lang="en-US" dirty="0" smtClean="0"/>
              <a:t>Reach 4 real</a:t>
            </a:r>
            <a:endParaRPr lang="en-US"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3438428" y="4035590"/>
            <a:ext cx="2932107" cy="1837735"/>
          </a:xfrm>
          <a:prstGeom prst="rect">
            <a:avLst/>
          </a:prstGeom>
          <a:noFill/>
          <a:ln>
            <a:noFill/>
          </a:ln>
        </p:spPr>
      </p:pic>
    </p:spTree>
    <p:extLst>
      <p:ext uri="{BB962C8B-B14F-4D97-AF65-F5344CB8AC3E}">
        <p14:creationId xmlns:p14="http://schemas.microsoft.com/office/powerpoint/2010/main" val="397094486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“New Way to Stand”</a:t>
            </a:r>
          </a:p>
          <a:p>
            <a:r>
              <a:rPr lang="en-US" dirty="0" smtClean="0"/>
              <a:t>Action trackstander is a wheelchair company that helps the disabled to be enabled. This company creates wheelchairs that can perform in different locations and settings. These chairs offer great traction for great adventures. These are great off road wheelchairs that can travel through different types of terrain. </a:t>
            </a:r>
          </a:p>
          <a:p>
            <a:r>
              <a:rPr lang="en-US" dirty="0" smtClean="0">
                <a:hlinkClick r:id="rId3"/>
              </a:rPr>
              <a:t>Click here for more infromation </a:t>
            </a:r>
            <a:endParaRPr lang="en-US" dirty="0" smtClean="0"/>
          </a:p>
          <a:p>
            <a:endParaRPr lang="en-US" dirty="0"/>
          </a:p>
        </p:txBody>
      </p:sp>
      <p:sp>
        <p:nvSpPr>
          <p:cNvPr id="3" name="Title 2"/>
          <p:cNvSpPr>
            <a:spLocks noGrp="1"/>
          </p:cNvSpPr>
          <p:nvPr>
            <p:ph type="title"/>
          </p:nvPr>
        </p:nvSpPr>
        <p:spPr/>
        <p:txBody>
          <a:bodyPr/>
          <a:lstStyle/>
          <a:p>
            <a:r>
              <a:rPr lang="en-US" dirty="0" smtClean="0"/>
              <a:t>Action trackstander</a:t>
            </a:r>
            <a:endParaRPr lang="en-US" dirty="0"/>
          </a:p>
        </p:txBody>
      </p:sp>
      <p:pic>
        <p:nvPicPr>
          <p:cNvPr id="4" name="Picture 3"/>
          <p:cNvPicPr/>
          <p:nvPr/>
        </p:nvPicPr>
        <p:blipFill>
          <a:blip r:embed="rId4">
            <a:extLst>
              <a:ext uri="{28A0092B-C50C-407E-A947-70E740481C1C}">
                <a14:useLocalDpi xmlns:a14="http://schemas.microsoft.com/office/drawing/2010/main" val="0"/>
              </a:ext>
            </a:extLst>
          </a:blip>
          <a:srcRect/>
          <a:stretch>
            <a:fillRect/>
          </a:stretch>
        </p:blipFill>
        <p:spPr bwMode="auto">
          <a:xfrm>
            <a:off x="2982595" y="4595631"/>
            <a:ext cx="3178810" cy="1935797"/>
          </a:xfrm>
          <a:prstGeom prst="rect">
            <a:avLst/>
          </a:prstGeom>
          <a:noFill/>
          <a:ln>
            <a:noFill/>
          </a:ln>
        </p:spPr>
      </p:pic>
    </p:spTree>
    <p:extLst>
      <p:ext uri="{BB962C8B-B14F-4D97-AF65-F5344CB8AC3E}">
        <p14:creationId xmlns:p14="http://schemas.microsoft.com/office/powerpoint/2010/main" val="420737397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Black Tie.thmx</Template>
  <TotalTime>585</TotalTime>
  <Words>1666</Words>
  <Application>Microsoft Macintosh PowerPoint</Application>
  <PresentationFormat>On-screen Show (4:3)</PresentationFormat>
  <Paragraphs>111</Paragraphs>
  <Slides>21</Slides>
  <Notes>15</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BlackTie</vt:lpstr>
      <vt:lpstr>My Expo Experience </vt:lpstr>
      <vt:lpstr>Disability reframed film screenings</vt:lpstr>
      <vt:lpstr>MBTA Access guide</vt:lpstr>
      <vt:lpstr>Permobil</vt:lpstr>
      <vt:lpstr>Colorus wheelchair</vt:lpstr>
      <vt:lpstr>Zot Artz</vt:lpstr>
      <vt:lpstr>Ms. Wheelchair Massachusettes</vt:lpstr>
      <vt:lpstr>Reach 4 real</vt:lpstr>
      <vt:lpstr>Action trackstander</vt:lpstr>
      <vt:lpstr>Northeast passage </vt:lpstr>
      <vt:lpstr>ONYX HD Portable Video Magnifier</vt:lpstr>
      <vt:lpstr>Optelec ClearReader</vt:lpstr>
      <vt:lpstr>JACO Robotic Arm</vt:lpstr>
      <vt:lpstr>Puffin Joystick</vt:lpstr>
      <vt:lpstr>Dragon</vt:lpstr>
      <vt:lpstr>Tobii Products</vt:lpstr>
      <vt:lpstr>Quartet Technology</vt:lpstr>
      <vt:lpstr>Focus Braille displays</vt:lpstr>
      <vt:lpstr>Power Soccer</vt:lpstr>
      <vt:lpstr>Quantum</vt:lpstr>
      <vt:lpstr>My experience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Expo Experience </dc:title>
  <dc:creator>Toni-ann Capillo</dc:creator>
  <cp:lastModifiedBy>Toni-ann Capillo</cp:lastModifiedBy>
  <cp:revision>31</cp:revision>
  <dcterms:created xsi:type="dcterms:W3CDTF">2015-10-02T13:30:42Z</dcterms:created>
  <dcterms:modified xsi:type="dcterms:W3CDTF">2015-10-02T23:16:36Z</dcterms:modified>
</cp:coreProperties>
</file>